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64" r:id="rId3"/>
    <p:sldId id="265" r:id="rId4"/>
    <p:sldId id="262" r:id="rId5"/>
    <p:sldId id="266" r:id="rId6"/>
    <p:sldId id="263" r:id="rId7"/>
    <p:sldId id="269" r:id="rId8"/>
    <p:sldId id="268" r:id="rId9"/>
    <p:sldId id="291" r:id="rId10"/>
    <p:sldId id="267" r:id="rId11"/>
    <p:sldId id="294" r:id="rId12"/>
    <p:sldId id="297" r:id="rId13"/>
    <p:sldId id="298" r:id="rId14"/>
    <p:sldId id="295" r:id="rId15"/>
    <p:sldId id="293" r:id="rId16"/>
    <p:sldId id="292" r:id="rId17"/>
    <p:sldId id="299" r:id="rId18"/>
    <p:sldId id="296" r:id="rId19"/>
    <p:sldId id="310" r:id="rId20"/>
    <p:sldId id="311" r:id="rId21"/>
  </p:sldIdLst>
  <p:sldSz cx="12192000" cy="6858000"/>
  <p:notesSz cx="6858000" cy="9144000"/>
  <p:embeddedFontLst>
    <p:embeddedFont>
      <p:font typeface="Elephant" pitchFamily="18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Verdana" pitchFamily="34" charset="0"/>
      <p:regular r:id="rId31"/>
      <p:bold r:id="rId32"/>
      <p:italic r:id="rId33"/>
      <p:boldItalic r:id="rId3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618"/>
    <a:srgbClr val="FBF6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YEIhSFSG9sk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YEIhSFSG9s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Parnu željeznicu zamijenila je ona koja se pokretala dizelom, pojava električnih </a:t>
          </a:r>
          <a:r>
            <a:rPr lang="hr-HR" sz="4000" dirty="0" smtClean="0"/>
            <a:t>vlakova.</a:t>
          </a:r>
          <a:endParaRPr lang="en-US" sz="4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Pojava električne energije u kućanstvu: Izumitelji smišljaju naprave na električni pogon koje će olakšati kućanske poslove</a:t>
          </a:r>
          <a:r>
            <a:rPr lang="hr-HR" sz="3600" b="0" u="none" baseline="0" dirty="0">
              <a:solidFill>
                <a:schemeClr val="tx1"/>
              </a:solidFill>
              <a:effectLst/>
            </a:rPr>
            <a:t>	</a:t>
          </a:r>
          <a:r>
            <a:rPr lang="hr-HR" sz="3600" b="0" u="none" baseline="0" dirty="0" smtClean="0">
              <a:solidFill>
                <a:schemeClr val="tx1"/>
              </a:solidFill>
              <a:effectLst/>
            </a:rPr>
            <a:t>.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Gradnja elektrana za dobivanje električne energije:</a:t>
          </a:r>
          <a:r>
            <a:rPr lang="hr-HR" sz="4400" b="0" i="0" dirty="0"/>
            <a:t> termoelektrane (kao gorivo koriste </a:t>
          </a:r>
          <a:r>
            <a:rPr lang="hr-HR" sz="4400" b="0" i="0" dirty="0" err="1"/>
            <a:t>koriste</a:t>
          </a:r>
          <a:r>
            <a:rPr lang="hr-HR" sz="4400" b="0" i="0" dirty="0"/>
            <a:t> uglje, naftu ili plin), </a:t>
          </a:r>
          <a:r>
            <a:rPr lang="hr-HR" sz="4400" b="0" i="0" dirty="0" smtClean="0"/>
            <a:t>hidroelektrane.</a:t>
          </a:r>
          <a:r>
            <a:rPr lang="hr-HR" sz="4400" b="0" i="0" dirty="0"/>
            <a:t> </a:t>
          </a:r>
          <a:endParaRPr lang="en-US" sz="44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1936. godine </a:t>
          </a:r>
          <a:r>
            <a:rPr lang="hr-HR" sz="4400" b="0" i="0" dirty="0"/>
            <a:t>rijeka Colorado u SAD-u je, radi gradnje hidroelektrane, pregrađena golemom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Hooverovom branom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Posebno je popularan bio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</a:t>
          </a:r>
          <a:r>
            <a:rPr lang="hr-HR" sz="4400" b="1" i="0" dirty="0"/>
            <a:t> </a:t>
          </a:r>
          <a:r>
            <a:rPr lang="hr-HR" sz="4400" b="0" i="0" dirty="0"/>
            <a:t>– masovna kupnja radiouređaja</a:t>
          </a:r>
          <a:endParaRPr lang="en-US" sz="44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0" i="0" dirty="0"/>
            <a:t>U Hrvatskoj je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1926. godine </a:t>
          </a:r>
          <a:r>
            <a:rPr lang="hr-HR" sz="4400" b="0" i="0" dirty="0"/>
            <a:t>počeo emitirati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 Zagreb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Nakon izuma prvog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televizora</a:t>
          </a:r>
          <a:r>
            <a:rPr lang="hr-HR" sz="4400" b="1" i="0" dirty="0"/>
            <a:t> </a:t>
          </a:r>
          <a:r>
            <a:rPr lang="hr-HR" sz="4400" b="0" i="0" dirty="0"/>
            <a:t>počele su se razvijati televizijske </a:t>
          </a:r>
          <a:r>
            <a:rPr lang="hr-HR" sz="4400" b="0" i="0" dirty="0" smtClean="0"/>
            <a:t>postaje.</a:t>
          </a:r>
          <a:endParaRPr lang="en-US" sz="44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CBS</a:t>
          </a:r>
          <a:r>
            <a:rPr lang="hr-HR" sz="4400" b="0" i="0" dirty="0"/>
            <a:t> </a:t>
          </a:r>
          <a:r>
            <a:rPr lang="hr-HR" sz="4400" b="0" i="0" dirty="0" smtClean="0"/>
            <a:t>– prva </a:t>
          </a:r>
          <a:r>
            <a:rPr lang="hr-HR" sz="4400" b="0" i="0" dirty="0"/>
            <a:t>televizijska tvrtka utemeljena je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1931. godine </a:t>
          </a:r>
          <a:r>
            <a:rPr lang="hr-HR" sz="4400" b="0" i="0" dirty="0"/>
            <a:t>u Sjedinjenim Američkim </a:t>
          </a:r>
          <a:r>
            <a:rPr lang="hr-HR" sz="4400" b="0" i="0" dirty="0" smtClean="0"/>
            <a:t>Državama.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Parnu željeznicu zamijenila je ona koja se pokretala dizelom, pojava električnih </a:t>
          </a:r>
          <a:r>
            <a:rPr lang="hr-HR" sz="4000" kern="1200" dirty="0" smtClean="0"/>
            <a:t>vlakova.</a:t>
          </a:r>
          <a:endParaRPr lang="en-US" sz="4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280211"/>
      </dsp:txXfrm>
    </dsp:sp>
    <dsp:sp modelId="{7317DC83-5D0F-4AF5-8294-174F8E848FB5}">
      <dsp:nvSpPr>
        <dsp:cNvPr id="0" name=""/>
        <dsp:cNvSpPr/>
      </dsp:nvSpPr>
      <dsp:spPr>
        <a:xfrm>
          <a:off x="0" y="2280211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80211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Pojava električne energije u kućanstvu: Izumitelji smišljaju naprave na električni pogon koje će olakšati kućanske poslove</a:t>
          </a:r>
          <a:r>
            <a:rPr lang="hr-HR" sz="3600" b="0" u="none" kern="1200" baseline="0" dirty="0">
              <a:solidFill>
                <a:schemeClr val="tx1"/>
              </a:solidFill>
              <a:effectLst/>
            </a:rPr>
            <a:t>	</a:t>
          </a:r>
          <a:r>
            <a:rPr lang="hr-HR" sz="3600" b="0" u="none" kern="1200" baseline="0" dirty="0" smtClean="0">
              <a:solidFill>
                <a:schemeClr val="tx1"/>
              </a:solidFill>
              <a:effectLst/>
            </a:rPr>
            <a:t>.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80211"/>
        <a:ext cx="10656215" cy="22802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Gradnja elektrana za dobivanje električne energije:</a:t>
          </a:r>
          <a:r>
            <a:rPr lang="hr-HR" sz="4400" b="0" i="0" kern="1200" dirty="0"/>
            <a:t> termoelektrane (kao gorivo koriste </a:t>
          </a:r>
          <a:r>
            <a:rPr lang="hr-HR" sz="4400" b="0" i="0" kern="1200" dirty="0" err="1"/>
            <a:t>koriste</a:t>
          </a:r>
          <a:r>
            <a:rPr lang="hr-HR" sz="4400" b="0" i="0" kern="1200" dirty="0"/>
            <a:t> uglje, naftu ili plin), </a:t>
          </a:r>
          <a:r>
            <a:rPr lang="hr-HR" sz="4400" b="0" i="0" kern="1200" dirty="0" smtClean="0"/>
            <a:t>hidroelektrane.</a:t>
          </a:r>
          <a:r>
            <a:rPr lang="hr-HR" sz="4400" b="0" i="0" kern="1200" dirty="0"/>
            <a:t> </a:t>
          </a:r>
          <a:endParaRPr lang="en-US" sz="44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280211"/>
      </dsp:txXfrm>
    </dsp:sp>
    <dsp:sp modelId="{7317DC83-5D0F-4AF5-8294-174F8E848FB5}">
      <dsp:nvSpPr>
        <dsp:cNvPr id="0" name=""/>
        <dsp:cNvSpPr/>
      </dsp:nvSpPr>
      <dsp:spPr>
        <a:xfrm>
          <a:off x="0" y="2280211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80211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1936. godine </a:t>
          </a:r>
          <a:r>
            <a:rPr lang="hr-HR" sz="4400" b="0" i="0" kern="1200" dirty="0"/>
            <a:t>rijeka Colorado u SAD-u je, radi gradnje hidroelektrane, pregrađena golemom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Hooverovom branom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80211"/>
        <a:ext cx="10656215" cy="228021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Posebno je popularan bio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</a:t>
          </a:r>
          <a:r>
            <a:rPr lang="hr-HR" sz="4400" b="1" i="0" kern="1200" dirty="0"/>
            <a:t> </a:t>
          </a:r>
          <a:r>
            <a:rPr lang="hr-HR" sz="4400" b="0" i="0" kern="1200" dirty="0"/>
            <a:t>– masovna kupnja radiouređaja</a:t>
          </a:r>
          <a:endParaRPr lang="en-US" sz="44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280211"/>
      </dsp:txXfrm>
    </dsp:sp>
    <dsp:sp modelId="{7317DC83-5D0F-4AF5-8294-174F8E848FB5}">
      <dsp:nvSpPr>
        <dsp:cNvPr id="0" name=""/>
        <dsp:cNvSpPr/>
      </dsp:nvSpPr>
      <dsp:spPr>
        <a:xfrm>
          <a:off x="0" y="2280211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80211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 Hrvatskoj je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1926. godine </a:t>
          </a:r>
          <a:r>
            <a:rPr lang="hr-HR" sz="4400" b="0" i="0" kern="1200" dirty="0"/>
            <a:t>počeo emitirati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 Zagreb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80211"/>
        <a:ext cx="10656215" cy="22802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Nakon izuma prvog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televizora</a:t>
          </a:r>
          <a:r>
            <a:rPr lang="hr-HR" sz="4400" b="1" i="0" kern="1200" dirty="0"/>
            <a:t> </a:t>
          </a:r>
          <a:r>
            <a:rPr lang="hr-HR" sz="4400" b="0" i="0" kern="1200" dirty="0"/>
            <a:t>počele su se razvijati televizijske </a:t>
          </a:r>
          <a:r>
            <a:rPr lang="hr-HR" sz="4400" b="0" i="0" kern="1200" dirty="0" smtClean="0"/>
            <a:t>postaje.</a:t>
          </a:r>
          <a:endParaRPr lang="en-US" sz="44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280211"/>
      </dsp:txXfrm>
    </dsp:sp>
    <dsp:sp modelId="{7317DC83-5D0F-4AF5-8294-174F8E848FB5}">
      <dsp:nvSpPr>
        <dsp:cNvPr id="0" name=""/>
        <dsp:cNvSpPr/>
      </dsp:nvSpPr>
      <dsp:spPr>
        <a:xfrm>
          <a:off x="0" y="2280211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80211"/>
          <a:ext cx="1065621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CBS</a:t>
          </a:r>
          <a:r>
            <a:rPr lang="hr-HR" sz="4400" b="0" i="0" kern="1200" dirty="0"/>
            <a:t> </a:t>
          </a:r>
          <a:r>
            <a:rPr lang="hr-HR" sz="4400" b="0" i="0" kern="1200" dirty="0" smtClean="0"/>
            <a:t>– prva </a:t>
          </a:r>
          <a:r>
            <a:rPr lang="hr-HR" sz="4400" b="0" i="0" kern="1200" dirty="0"/>
            <a:t>televizijska tvrtka utemeljena je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1931. godine </a:t>
          </a:r>
          <a:r>
            <a:rPr lang="hr-HR" sz="4400" b="0" i="0" kern="1200" dirty="0"/>
            <a:t>u Sjedinjenim Američkim </a:t>
          </a:r>
          <a:r>
            <a:rPr lang="hr-HR" sz="4400" b="0" i="0" kern="1200" dirty="0" smtClean="0"/>
            <a:t>Državama.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80211"/>
        <a:ext cx="10656215" cy="2280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31.5.2021.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PoZ14YIhc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app=desktop&amp;v=CgWHbpMVQ1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Doba električne energije i nafte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Znanost </a:t>
            </a:r>
            <a:r>
              <a:rPr lang="hr-HR" b="1" dirty="0"/>
              <a:t>i tehnologija u međuratnom razdoblju</a:t>
            </a:r>
          </a:p>
        </p:txBody>
      </p:sp>
    </p:spTree>
    <p:extLst>
      <p:ext uri="{BB962C8B-B14F-4D97-AF65-F5344CB8AC3E}">
        <p14:creationId xmlns:p14="http://schemas.microsoft.com/office/powerpoint/2010/main" xmlns="" val="202488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62A35F6-27F3-4242-83ED-AAD72F99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6005" y="4260915"/>
            <a:ext cx="1835995" cy="25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10F5992-49C4-42DD-8151-DF7AE32B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85" y="1444019"/>
            <a:ext cx="8129960" cy="517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14EA2FC-EA79-4A9E-B2EE-B04AB0FE0B6B}"/>
              </a:ext>
            </a:extLst>
          </p:cNvPr>
          <p:cNvSpPr/>
          <p:nvPr/>
        </p:nvSpPr>
        <p:spPr>
          <a:xfrm>
            <a:off x="9009368" y="2493404"/>
            <a:ext cx="2896686" cy="4124226"/>
          </a:xfrm>
          <a:custGeom>
            <a:avLst/>
            <a:gdLst>
              <a:gd name="connsiteX0" fmla="*/ 2896686 w 2896686"/>
              <a:gd name="connsiteY0" fmla="*/ 181043 h 4124226"/>
              <a:gd name="connsiteX1" fmla="*/ 2715643 w 2896686"/>
              <a:gd name="connsiteY1" fmla="*/ 362086 h 4124226"/>
              <a:gd name="connsiteX2" fmla="*/ 2715643 w 2896686"/>
              <a:gd name="connsiteY2" fmla="*/ 181043 h 4124226"/>
              <a:gd name="connsiteX3" fmla="*/ 2625122 w 2896686"/>
              <a:gd name="connsiteY3" fmla="*/ 271564 h 4124226"/>
              <a:gd name="connsiteX4" fmla="*/ 2534601 w 2896686"/>
              <a:gd name="connsiteY4" fmla="*/ 181043 h 4124226"/>
              <a:gd name="connsiteX5" fmla="*/ 2534600 w 2896686"/>
              <a:gd name="connsiteY5" fmla="*/ 362086 h 4124226"/>
              <a:gd name="connsiteX6" fmla="*/ 1899140 w 2896686"/>
              <a:gd name="connsiteY6" fmla="*/ 362086 h 4124226"/>
              <a:gd name="connsiteX7" fmla="*/ 1334286 w 2896686"/>
              <a:gd name="connsiteY7" fmla="*/ 362086 h 4124226"/>
              <a:gd name="connsiteX8" fmla="*/ 769432 w 2896686"/>
              <a:gd name="connsiteY8" fmla="*/ 362086 h 4124226"/>
              <a:gd name="connsiteX9" fmla="*/ 181043 w 2896686"/>
              <a:gd name="connsiteY9" fmla="*/ 362086 h 4124226"/>
              <a:gd name="connsiteX10" fmla="*/ 0 w 2896686"/>
              <a:gd name="connsiteY10" fmla="*/ 543129 h 4124226"/>
              <a:gd name="connsiteX11" fmla="*/ 0 w 2896686"/>
              <a:gd name="connsiteY11" fmla="*/ 1291141 h 4124226"/>
              <a:gd name="connsiteX12" fmla="*/ 0 w 2896686"/>
              <a:gd name="connsiteY12" fmla="*/ 1937151 h 4124226"/>
              <a:gd name="connsiteX13" fmla="*/ 0 w 2896686"/>
              <a:gd name="connsiteY13" fmla="*/ 2583161 h 4124226"/>
              <a:gd name="connsiteX14" fmla="*/ 0 w 2896686"/>
              <a:gd name="connsiteY14" fmla="*/ 3161171 h 4124226"/>
              <a:gd name="connsiteX15" fmla="*/ 0 w 2896686"/>
              <a:gd name="connsiteY15" fmla="*/ 3943183 h 4124226"/>
              <a:gd name="connsiteX16" fmla="*/ 181043 w 2896686"/>
              <a:gd name="connsiteY16" fmla="*/ 4124226 h 4124226"/>
              <a:gd name="connsiteX17" fmla="*/ 362086 w 2896686"/>
              <a:gd name="connsiteY17" fmla="*/ 3943183 h 4124226"/>
              <a:gd name="connsiteX18" fmla="*/ 362086 w 2896686"/>
              <a:gd name="connsiteY18" fmla="*/ 3762140 h 4124226"/>
              <a:gd name="connsiteX19" fmla="*/ 903404 w 2896686"/>
              <a:gd name="connsiteY19" fmla="*/ 3762140 h 4124226"/>
              <a:gd name="connsiteX20" fmla="*/ 1468258 w 2896686"/>
              <a:gd name="connsiteY20" fmla="*/ 3762140 h 4124226"/>
              <a:gd name="connsiteX21" fmla="*/ 2080183 w 2896686"/>
              <a:gd name="connsiteY21" fmla="*/ 3762140 h 4124226"/>
              <a:gd name="connsiteX22" fmla="*/ 2715643 w 2896686"/>
              <a:gd name="connsiteY22" fmla="*/ 3762140 h 4124226"/>
              <a:gd name="connsiteX23" fmla="*/ 2896686 w 2896686"/>
              <a:gd name="connsiteY23" fmla="*/ 3581097 h 4124226"/>
              <a:gd name="connsiteX24" fmla="*/ 2896686 w 2896686"/>
              <a:gd name="connsiteY24" fmla="*/ 2833085 h 4124226"/>
              <a:gd name="connsiteX25" fmla="*/ 2896686 w 2896686"/>
              <a:gd name="connsiteY25" fmla="*/ 2255076 h 4124226"/>
              <a:gd name="connsiteX26" fmla="*/ 2896686 w 2896686"/>
              <a:gd name="connsiteY26" fmla="*/ 1507064 h 4124226"/>
              <a:gd name="connsiteX27" fmla="*/ 2896686 w 2896686"/>
              <a:gd name="connsiteY27" fmla="*/ 827053 h 4124226"/>
              <a:gd name="connsiteX28" fmla="*/ 2896686 w 2896686"/>
              <a:gd name="connsiteY28" fmla="*/ 181043 h 4124226"/>
              <a:gd name="connsiteX29" fmla="*/ 181043 w 2896686"/>
              <a:gd name="connsiteY29" fmla="*/ 724172 h 4124226"/>
              <a:gd name="connsiteX30" fmla="*/ 362086 w 2896686"/>
              <a:gd name="connsiteY30" fmla="*/ 543129 h 4124226"/>
              <a:gd name="connsiteX31" fmla="*/ 271565 w 2896686"/>
              <a:gd name="connsiteY31" fmla="*/ 452608 h 4124226"/>
              <a:gd name="connsiteX32" fmla="*/ 181044 w 2896686"/>
              <a:gd name="connsiteY32" fmla="*/ 543129 h 4124226"/>
              <a:gd name="connsiteX33" fmla="*/ 181043 w 2896686"/>
              <a:gd name="connsiteY33" fmla="*/ 724172 h 4124226"/>
              <a:gd name="connsiteX0" fmla="*/ 181043 w 2896686"/>
              <a:gd name="connsiteY0" fmla="*/ 724172 h 4124226"/>
              <a:gd name="connsiteX1" fmla="*/ 362086 w 2896686"/>
              <a:gd name="connsiteY1" fmla="*/ 543129 h 4124226"/>
              <a:gd name="connsiteX2" fmla="*/ 271565 w 2896686"/>
              <a:gd name="connsiteY2" fmla="*/ 452608 h 4124226"/>
              <a:gd name="connsiteX3" fmla="*/ 181044 w 2896686"/>
              <a:gd name="connsiteY3" fmla="*/ 543129 h 4124226"/>
              <a:gd name="connsiteX4" fmla="*/ 181043 w 2896686"/>
              <a:gd name="connsiteY4" fmla="*/ 724172 h 4124226"/>
              <a:gd name="connsiteX5" fmla="*/ 2715643 w 2896686"/>
              <a:gd name="connsiteY5" fmla="*/ 362086 h 4124226"/>
              <a:gd name="connsiteX6" fmla="*/ 2896686 w 2896686"/>
              <a:gd name="connsiteY6" fmla="*/ 181043 h 4124226"/>
              <a:gd name="connsiteX7" fmla="*/ 2715643 w 2896686"/>
              <a:gd name="connsiteY7" fmla="*/ 0 h 4124226"/>
              <a:gd name="connsiteX8" fmla="*/ 2534600 w 2896686"/>
              <a:gd name="connsiteY8" fmla="*/ 181043 h 4124226"/>
              <a:gd name="connsiteX9" fmla="*/ 2625121 w 2896686"/>
              <a:gd name="connsiteY9" fmla="*/ 271564 h 4124226"/>
              <a:gd name="connsiteX10" fmla="*/ 2715642 w 2896686"/>
              <a:gd name="connsiteY10" fmla="*/ 181043 h 4124226"/>
              <a:gd name="connsiteX11" fmla="*/ 2715643 w 2896686"/>
              <a:gd name="connsiteY11" fmla="*/ 362086 h 4124226"/>
              <a:gd name="connsiteX0" fmla="*/ 0 w 2896686"/>
              <a:gd name="connsiteY0" fmla="*/ 543129 h 4124226"/>
              <a:gd name="connsiteX1" fmla="*/ 181043 w 2896686"/>
              <a:gd name="connsiteY1" fmla="*/ 362086 h 4124226"/>
              <a:gd name="connsiteX2" fmla="*/ 722361 w 2896686"/>
              <a:gd name="connsiteY2" fmla="*/ 362086 h 4124226"/>
              <a:gd name="connsiteX3" fmla="*/ 1357822 w 2896686"/>
              <a:gd name="connsiteY3" fmla="*/ 362086 h 4124226"/>
              <a:gd name="connsiteX4" fmla="*/ 1875604 w 2896686"/>
              <a:gd name="connsiteY4" fmla="*/ 362086 h 4124226"/>
              <a:gd name="connsiteX5" fmla="*/ 2534600 w 2896686"/>
              <a:gd name="connsiteY5" fmla="*/ 362086 h 4124226"/>
              <a:gd name="connsiteX6" fmla="*/ 2534600 w 2896686"/>
              <a:gd name="connsiteY6" fmla="*/ 181043 h 4124226"/>
              <a:gd name="connsiteX7" fmla="*/ 2715643 w 2896686"/>
              <a:gd name="connsiteY7" fmla="*/ 0 h 4124226"/>
              <a:gd name="connsiteX8" fmla="*/ 2896686 w 2896686"/>
              <a:gd name="connsiteY8" fmla="*/ 181043 h 4124226"/>
              <a:gd name="connsiteX9" fmla="*/ 2896686 w 2896686"/>
              <a:gd name="connsiteY9" fmla="*/ 793053 h 4124226"/>
              <a:gd name="connsiteX10" fmla="*/ 2896686 w 2896686"/>
              <a:gd name="connsiteY10" fmla="*/ 1405062 h 4124226"/>
              <a:gd name="connsiteX11" fmla="*/ 2896686 w 2896686"/>
              <a:gd name="connsiteY11" fmla="*/ 2017072 h 4124226"/>
              <a:gd name="connsiteX12" fmla="*/ 2896686 w 2896686"/>
              <a:gd name="connsiteY12" fmla="*/ 2595081 h 4124226"/>
              <a:gd name="connsiteX13" fmla="*/ 2896686 w 2896686"/>
              <a:gd name="connsiteY13" fmla="*/ 3581097 h 4124226"/>
              <a:gd name="connsiteX14" fmla="*/ 2715643 w 2896686"/>
              <a:gd name="connsiteY14" fmla="*/ 3762140 h 4124226"/>
              <a:gd name="connsiteX15" fmla="*/ 2127254 w 2896686"/>
              <a:gd name="connsiteY15" fmla="*/ 3762140 h 4124226"/>
              <a:gd name="connsiteX16" fmla="*/ 1515329 w 2896686"/>
              <a:gd name="connsiteY16" fmla="*/ 3762140 h 4124226"/>
              <a:gd name="connsiteX17" fmla="*/ 903404 w 2896686"/>
              <a:gd name="connsiteY17" fmla="*/ 3762140 h 4124226"/>
              <a:gd name="connsiteX18" fmla="*/ 362086 w 2896686"/>
              <a:gd name="connsiteY18" fmla="*/ 3762140 h 4124226"/>
              <a:gd name="connsiteX19" fmla="*/ 362086 w 2896686"/>
              <a:gd name="connsiteY19" fmla="*/ 3943183 h 4124226"/>
              <a:gd name="connsiteX20" fmla="*/ 181043 w 2896686"/>
              <a:gd name="connsiteY20" fmla="*/ 4124226 h 4124226"/>
              <a:gd name="connsiteX21" fmla="*/ 0 w 2896686"/>
              <a:gd name="connsiteY21" fmla="*/ 3943183 h 4124226"/>
              <a:gd name="connsiteX22" fmla="*/ 0 w 2896686"/>
              <a:gd name="connsiteY22" fmla="*/ 3297173 h 4124226"/>
              <a:gd name="connsiteX23" fmla="*/ 0 w 2896686"/>
              <a:gd name="connsiteY23" fmla="*/ 2617162 h 4124226"/>
              <a:gd name="connsiteX24" fmla="*/ 0 w 2896686"/>
              <a:gd name="connsiteY24" fmla="*/ 1869150 h 4124226"/>
              <a:gd name="connsiteX25" fmla="*/ 0 w 2896686"/>
              <a:gd name="connsiteY25" fmla="*/ 1189139 h 4124226"/>
              <a:gd name="connsiteX26" fmla="*/ 0 w 2896686"/>
              <a:gd name="connsiteY26" fmla="*/ 543129 h 4124226"/>
              <a:gd name="connsiteX27" fmla="*/ 2534600 w 2896686"/>
              <a:gd name="connsiteY27" fmla="*/ 362086 h 4124226"/>
              <a:gd name="connsiteX28" fmla="*/ 2715643 w 2896686"/>
              <a:gd name="connsiteY28" fmla="*/ 362086 h 4124226"/>
              <a:gd name="connsiteX29" fmla="*/ 2896686 w 2896686"/>
              <a:gd name="connsiteY29" fmla="*/ 181043 h 4124226"/>
              <a:gd name="connsiteX30" fmla="*/ 2715643 w 2896686"/>
              <a:gd name="connsiteY30" fmla="*/ 362086 h 4124226"/>
              <a:gd name="connsiteX31" fmla="*/ 2715643 w 2896686"/>
              <a:gd name="connsiteY31" fmla="*/ 181043 h 4124226"/>
              <a:gd name="connsiteX32" fmla="*/ 2625122 w 2896686"/>
              <a:gd name="connsiteY32" fmla="*/ 271564 h 4124226"/>
              <a:gd name="connsiteX33" fmla="*/ 2534601 w 2896686"/>
              <a:gd name="connsiteY33" fmla="*/ 181043 h 4124226"/>
              <a:gd name="connsiteX34" fmla="*/ 181043 w 2896686"/>
              <a:gd name="connsiteY34" fmla="*/ 724172 h 4124226"/>
              <a:gd name="connsiteX35" fmla="*/ 181043 w 2896686"/>
              <a:gd name="connsiteY35" fmla="*/ 543129 h 4124226"/>
              <a:gd name="connsiteX36" fmla="*/ 271564 w 2896686"/>
              <a:gd name="connsiteY36" fmla="*/ 452608 h 4124226"/>
              <a:gd name="connsiteX37" fmla="*/ 362085 w 2896686"/>
              <a:gd name="connsiteY37" fmla="*/ 543129 h 4124226"/>
              <a:gd name="connsiteX38" fmla="*/ 181042 w 2896686"/>
              <a:gd name="connsiteY38" fmla="*/ 724172 h 4124226"/>
              <a:gd name="connsiteX39" fmla="*/ -1 w 2896686"/>
              <a:gd name="connsiteY39" fmla="*/ 543129 h 4124226"/>
              <a:gd name="connsiteX40" fmla="*/ 362086 w 2896686"/>
              <a:gd name="connsiteY40" fmla="*/ 543129 h 4124226"/>
              <a:gd name="connsiteX41" fmla="*/ 362086 w 2896686"/>
              <a:gd name="connsiteY41" fmla="*/ 1154741 h 4124226"/>
              <a:gd name="connsiteX42" fmla="*/ 362086 w 2896686"/>
              <a:gd name="connsiteY42" fmla="*/ 1701973 h 4124226"/>
              <a:gd name="connsiteX43" fmla="*/ 362086 w 2896686"/>
              <a:gd name="connsiteY43" fmla="*/ 2345775 h 4124226"/>
              <a:gd name="connsiteX44" fmla="*/ 362086 w 2896686"/>
              <a:gd name="connsiteY44" fmla="*/ 2989577 h 4124226"/>
              <a:gd name="connsiteX45" fmla="*/ 362086 w 2896686"/>
              <a:gd name="connsiteY45" fmla="*/ 3762140 h 41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96686" h="4124226" stroke="0" extrusionOk="0">
                <a:moveTo>
                  <a:pt x="2896686" y="181043"/>
                </a:moveTo>
                <a:cubicBezTo>
                  <a:pt x="2878152" y="269164"/>
                  <a:pt x="2817105" y="341183"/>
                  <a:pt x="2715643" y="362086"/>
                </a:cubicBezTo>
                <a:cubicBezTo>
                  <a:pt x="2724451" y="308771"/>
                  <a:pt x="2721120" y="246961"/>
                  <a:pt x="2715643" y="181043"/>
                </a:cubicBezTo>
                <a:cubicBezTo>
                  <a:pt x="2708277" y="221986"/>
                  <a:pt x="2686667" y="274694"/>
                  <a:pt x="2625122" y="271564"/>
                </a:cubicBezTo>
                <a:cubicBezTo>
                  <a:pt x="2568863" y="261702"/>
                  <a:pt x="2526842" y="221295"/>
                  <a:pt x="2534601" y="181043"/>
                </a:cubicBezTo>
                <a:cubicBezTo>
                  <a:pt x="2531647" y="229175"/>
                  <a:pt x="2544069" y="306797"/>
                  <a:pt x="2534600" y="362086"/>
                </a:cubicBezTo>
                <a:cubicBezTo>
                  <a:pt x="2270676" y="385807"/>
                  <a:pt x="2200354" y="338469"/>
                  <a:pt x="1899140" y="362086"/>
                </a:cubicBezTo>
                <a:cubicBezTo>
                  <a:pt x="1597926" y="385703"/>
                  <a:pt x="1552993" y="344772"/>
                  <a:pt x="1334286" y="362086"/>
                </a:cubicBezTo>
                <a:cubicBezTo>
                  <a:pt x="1115579" y="379400"/>
                  <a:pt x="923163" y="368168"/>
                  <a:pt x="769432" y="362086"/>
                </a:cubicBezTo>
                <a:cubicBezTo>
                  <a:pt x="615701" y="356004"/>
                  <a:pt x="375344" y="356527"/>
                  <a:pt x="181043" y="362086"/>
                </a:cubicBezTo>
                <a:cubicBezTo>
                  <a:pt x="77925" y="386449"/>
                  <a:pt x="9294" y="448151"/>
                  <a:pt x="0" y="543129"/>
                </a:cubicBezTo>
                <a:cubicBezTo>
                  <a:pt x="-37365" y="831869"/>
                  <a:pt x="-22433" y="1030994"/>
                  <a:pt x="0" y="1291141"/>
                </a:cubicBezTo>
                <a:cubicBezTo>
                  <a:pt x="22433" y="1551288"/>
                  <a:pt x="30139" y="1682205"/>
                  <a:pt x="0" y="1937151"/>
                </a:cubicBezTo>
                <a:cubicBezTo>
                  <a:pt x="-30139" y="2192097"/>
                  <a:pt x="-6334" y="2260549"/>
                  <a:pt x="0" y="2583161"/>
                </a:cubicBezTo>
                <a:cubicBezTo>
                  <a:pt x="6334" y="2905773"/>
                  <a:pt x="-9560" y="3028155"/>
                  <a:pt x="0" y="3161171"/>
                </a:cubicBezTo>
                <a:cubicBezTo>
                  <a:pt x="9560" y="3294187"/>
                  <a:pt x="-14823" y="3582155"/>
                  <a:pt x="0" y="3943183"/>
                </a:cubicBezTo>
                <a:cubicBezTo>
                  <a:pt x="-16897" y="4026609"/>
                  <a:pt x="88375" y="4127829"/>
                  <a:pt x="181043" y="4124226"/>
                </a:cubicBezTo>
                <a:cubicBezTo>
                  <a:pt x="266839" y="4131461"/>
                  <a:pt x="349269" y="4062298"/>
                  <a:pt x="362086" y="3943183"/>
                </a:cubicBezTo>
                <a:cubicBezTo>
                  <a:pt x="357554" y="3904776"/>
                  <a:pt x="359466" y="3831831"/>
                  <a:pt x="362086" y="3762140"/>
                </a:cubicBezTo>
                <a:cubicBezTo>
                  <a:pt x="471604" y="3786668"/>
                  <a:pt x="697869" y="3768695"/>
                  <a:pt x="903404" y="3762140"/>
                </a:cubicBezTo>
                <a:cubicBezTo>
                  <a:pt x="1108939" y="3755585"/>
                  <a:pt x="1250466" y="3750124"/>
                  <a:pt x="1468258" y="3762140"/>
                </a:cubicBezTo>
                <a:cubicBezTo>
                  <a:pt x="1686050" y="3774156"/>
                  <a:pt x="1877508" y="3780750"/>
                  <a:pt x="2080183" y="3762140"/>
                </a:cubicBezTo>
                <a:cubicBezTo>
                  <a:pt x="2282859" y="3743530"/>
                  <a:pt x="2546422" y="3735614"/>
                  <a:pt x="2715643" y="3762140"/>
                </a:cubicBezTo>
                <a:cubicBezTo>
                  <a:pt x="2811391" y="3755648"/>
                  <a:pt x="2902859" y="3677018"/>
                  <a:pt x="2896686" y="3581097"/>
                </a:cubicBezTo>
                <a:cubicBezTo>
                  <a:pt x="2929031" y="3327409"/>
                  <a:pt x="2899420" y="3005753"/>
                  <a:pt x="2896686" y="2833085"/>
                </a:cubicBezTo>
                <a:cubicBezTo>
                  <a:pt x="2893952" y="2660417"/>
                  <a:pt x="2883114" y="2401223"/>
                  <a:pt x="2896686" y="2255076"/>
                </a:cubicBezTo>
                <a:cubicBezTo>
                  <a:pt x="2910258" y="2108929"/>
                  <a:pt x="2898979" y="1749208"/>
                  <a:pt x="2896686" y="1507064"/>
                </a:cubicBezTo>
                <a:cubicBezTo>
                  <a:pt x="2894393" y="1264920"/>
                  <a:pt x="2884683" y="1101825"/>
                  <a:pt x="2896686" y="827053"/>
                </a:cubicBezTo>
                <a:cubicBezTo>
                  <a:pt x="2908689" y="552281"/>
                  <a:pt x="2897102" y="440242"/>
                  <a:pt x="2896686" y="181043"/>
                </a:cubicBezTo>
                <a:close/>
                <a:moveTo>
                  <a:pt x="181043" y="724172"/>
                </a:moveTo>
                <a:cubicBezTo>
                  <a:pt x="293283" y="739639"/>
                  <a:pt x="357046" y="648440"/>
                  <a:pt x="362086" y="543129"/>
                </a:cubicBezTo>
                <a:cubicBezTo>
                  <a:pt x="354682" y="492116"/>
                  <a:pt x="320098" y="451525"/>
                  <a:pt x="271565" y="452608"/>
                </a:cubicBezTo>
                <a:cubicBezTo>
                  <a:pt x="217097" y="450659"/>
                  <a:pt x="169543" y="488362"/>
                  <a:pt x="181044" y="543129"/>
                </a:cubicBezTo>
                <a:cubicBezTo>
                  <a:pt x="182207" y="600911"/>
                  <a:pt x="180827" y="675985"/>
                  <a:pt x="181043" y="724172"/>
                </a:cubicBezTo>
                <a:close/>
              </a:path>
              <a:path w="2896686" h="4124226" fill="darkenLess" stroke="0" extrusionOk="0">
                <a:moveTo>
                  <a:pt x="181043" y="724172"/>
                </a:moveTo>
                <a:cubicBezTo>
                  <a:pt x="263930" y="733489"/>
                  <a:pt x="341360" y="654182"/>
                  <a:pt x="362086" y="543129"/>
                </a:cubicBezTo>
                <a:cubicBezTo>
                  <a:pt x="366260" y="485399"/>
                  <a:pt x="327864" y="456505"/>
                  <a:pt x="271565" y="452608"/>
                </a:cubicBezTo>
                <a:cubicBezTo>
                  <a:pt x="220427" y="446957"/>
                  <a:pt x="175472" y="496314"/>
                  <a:pt x="181044" y="543129"/>
                </a:cubicBezTo>
                <a:cubicBezTo>
                  <a:pt x="182122" y="604989"/>
                  <a:pt x="171318" y="672138"/>
                  <a:pt x="181043" y="724172"/>
                </a:cubicBezTo>
                <a:close/>
                <a:moveTo>
                  <a:pt x="2715643" y="362086"/>
                </a:moveTo>
                <a:cubicBezTo>
                  <a:pt x="2810628" y="366937"/>
                  <a:pt x="2892056" y="302487"/>
                  <a:pt x="2896686" y="181043"/>
                </a:cubicBezTo>
                <a:cubicBezTo>
                  <a:pt x="2887312" y="79674"/>
                  <a:pt x="2805191" y="2328"/>
                  <a:pt x="2715643" y="0"/>
                </a:cubicBezTo>
                <a:cubicBezTo>
                  <a:pt x="2618523" y="3556"/>
                  <a:pt x="2534636" y="63734"/>
                  <a:pt x="2534600" y="181043"/>
                </a:cubicBezTo>
                <a:cubicBezTo>
                  <a:pt x="2535688" y="238489"/>
                  <a:pt x="2576861" y="273175"/>
                  <a:pt x="2625121" y="271564"/>
                </a:cubicBezTo>
                <a:cubicBezTo>
                  <a:pt x="2674397" y="270219"/>
                  <a:pt x="2711155" y="231916"/>
                  <a:pt x="2715642" y="181043"/>
                </a:cubicBezTo>
                <a:cubicBezTo>
                  <a:pt x="2719757" y="251461"/>
                  <a:pt x="2721447" y="299367"/>
                  <a:pt x="2715643" y="362086"/>
                </a:cubicBezTo>
                <a:close/>
              </a:path>
              <a:path w="2896686" h="4124226" fill="none" extrusionOk="0">
                <a:moveTo>
                  <a:pt x="0" y="543129"/>
                </a:moveTo>
                <a:cubicBezTo>
                  <a:pt x="-14141" y="437207"/>
                  <a:pt x="79702" y="366693"/>
                  <a:pt x="181043" y="362086"/>
                </a:cubicBezTo>
                <a:cubicBezTo>
                  <a:pt x="332042" y="362089"/>
                  <a:pt x="586760" y="358263"/>
                  <a:pt x="722361" y="362086"/>
                </a:cubicBezTo>
                <a:cubicBezTo>
                  <a:pt x="857962" y="365909"/>
                  <a:pt x="1051268" y="391258"/>
                  <a:pt x="1357822" y="362086"/>
                </a:cubicBezTo>
                <a:cubicBezTo>
                  <a:pt x="1664376" y="332914"/>
                  <a:pt x="1684118" y="348618"/>
                  <a:pt x="1875604" y="362086"/>
                </a:cubicBezTo>
                <a:cubicBezTo>
                  <a:pt x="2067090" y="375554"/>
                  <a:pt x="2376127" y="387911"/>
                  <a:pt x="2534600" y="362086"/>
                </a:cubicBezTo>
                <a:cubicBezTo>
                  <a:pt x="2538658" y="282000"/>
                  <a:pt x="2528627" y="269274"/>
                  <a:pt x="2534600" y="181043"/>
                </a:cubicBezTo>
                <a:cubicBezTo>
                  <a:pt x="2538849" y="73172"/>
                  <a:pt x="2619437" y="12738"/>
                  <a:pt x="2715643" y="0"/>
                </a:cubicBezTo>
                <a:cubicBezTo>
                  <a:pt x="2825918" y="4149"/>
                  <a:pt x="2912656" y="66661"/>
                  <a:pt x="2896686" y="181043"/>
                </a:cubicBezTo>
                <a:cubicBezTo>
                  <a:pt x="2878260" y="339924"/>
                  <a:pt x="2870899" y="582731"/>
                  <a:pt x="2896686" y="793053"/>
                </a:cubicBezTo>
                <a:cubicBezTo>
                  <a:pt x="2922474" y="1003375"/>
                  <a:pt x="2923884" y="1102117"/>
                  <a:pt x="2896686" y="1405062"/>
                </a:cubicBezTo>
                <a:cubicBezTo>
                  <a:pt x="2869488" y="1708007"/>
                  <a:pt x="2870960" y="1857341"/>
                  <a:pt x="2896686" y="2017072"/>
                </a:cubicBezTo>
                <a:cubicBezTo>
                  <a:pt x="2922413" y="2176803"/>
                  <a:pt x="2911784" y="2338232"/>
                  <a:pt x="2896686" y="2595081"/>
                </a:cubicBezTo>
                <a:cubicBezTo>
                  <a:pt x="2881588" y="2851930"/>
                  <a:pt x="2875267" y="3345385"/>
                  <a:pt x="2896686" y="3581097"/>
                </a:cubicBezTo>
                <a:cubicBezTo>
                  <a:pt x="2886990" y="3672069"/>
                  <a:pt x="2823658" y="3763218"/>
                  <a:pt x="2715643" y="3762140"/>
                </a:cubicBezTo>
                <a:cubicBezTo>
                  <a:pt x="2506668" y="3776229"/>
                  <a:pt x="2254873" y="3737342"/>
                  <a:pt x="2127254" y="3762140"/>
                </a:cubicBezTo>
                <a:cubicBezTo>
                  <a:pt x="1999635" y="3786938"/>
                  <a:pt x="1690320" y="3785538"/>
                  <a:pt x="1515329" y="3762140"/>
                </a:cubicBezTo>
                <a:cubicBezTo>
                  <a:pt x="1340338" y="3738742"/>
                  <a:pt x="1131655" y="3740353"/>
                  <a:pt x="903404" y="3762140"/>
                </a:cubicBezTo>
                <a:cubicBezTo>
                  <a:pt x="675153" y="3783927"/>
                  <a:pt x="620123" y="3781700"/>
                  <a:pt x="362086" y="3762140"/>
                </a:cubicBezTo>
                <a:cubicBezTo>
                  <a:pt x="361042" y="3812495"/>
                  <a:pt x="369502" y="3854081"/>
                  <a:pt x="362086" y="3943183"/>
                </a:cubicBezTo>
                <a:cubicBezTo>
                  <a:pt x="371326" y="4055637"/>
                  <a:pt x="266625" y="4119922"/>
                  <a:pt x="181043" y="4124226"/>
                </a:cubicBezTo>
                <a:cubicBezTo>
                  <a:pt x="90054" y="4129055"/>
                  <a:pt x="-262" y="4040149"/>
                  <a:pt x="0" y="3943183"/>
                </a:cubicBezTo>
                <a:cubicBezTo>
                  <a:pt x="9775" y="3745008"/>
                  <a:pt x="-9490" y="3592715"/>
                  <a:pt x="0" y="3297173"/>
                </a:cubicBezTo>
                <a:cubicBezTo>
                  <a:pt x="9490" y="3001631"/>
                  <a:pt x="12463" y="2764448"/>
                  <a:pt x="0" y="2617162"/>
                </a:cubicBezTo>
                <a:cubicBezTo>
                  <a:pt x="-12463" y="2469876"/>
                  <a:pt x="-9882" y="2203736"/>
                  <a:pt x="0" y="1869150"/>
                </a:cubicBezTo>
                <a:cubicBezTo>
                  <a:pt x="9882" y="1534564"/>
                  <a:pt x="-13582" y="1518826"/>
                  <a:pt x="0" y="1189139"/>
                </a:cubicBezTo>
                <a:cubicBezTo>
                  <a:pt x="13582" y="859452"/>
                  <a:pt x="10305" y="846407"/>
                  <a:pt x="0" y="543129"/>
                </a:cubicBezTo>
                <a:close/>
                <a:moveTo>
                  <a:pt x="2534600" y="362086"/>
                </a:moveTo>
                <a:cubicBezTo>
                  <a:pt x="2591181" y="361215"/>
                  <a:pt x="2626985" y="368924"/>
                  <a:pt x="2715643" y="362086"/>
                </a:cubicBezTo>
                <a:cubicBezTo>
                  <a:pt x="2810400" y="356111"/>
                  <a:pt x="2898361" y="285361"/>
                  <a:pt x="2896686" y="181043"/>
                </a:cubicBezTo>
                <a:moveTo>
                  <a:pt x="2715643" y="362086"/>
                </a:moveTo>
                <a:cubicBezTo>
                  <a:pt x="2721798" y="316206"/>
                  <a:pt x="2724162" y="269485"/>
                  <a:pt x="2715643" y="181043"/>
                </a:cubicBezTo>
                <a:cubicBezTo>
                  <a:pt x="2715121" y="228857"/>
                  <a:pt x="2671453" y="279294"/>
                  <a:pt x="2625122" y="271564"/>
                </a:cubicBezTo>
                <a:cubicBezTo>
                  <a:pt x="2580171" y="275479"/>
                  <a:pt x="2529586" y="235252"/>
                  <a:pt x="2534601" y="181043"/>
                </a:cubicBezTo>
                <a:moveTo>
                  <a:pt x="181043" y="724172"/>
                </a:moveTo>
                <a:cubicBezTo>
                  <a:pt x="179901" y="642784"/>
                  <a:pt x="176743" y="622516"/>
                  <a:pt x="181043" y="543129"/>
                </a:cubicBezTo>
                <a:cubicBezTo>
                  <a:pt x="188883" y="495299"/>
                  <a:pt x="231931" y="451613"/>
                  <a:pt x="271564" y="452608"/>
                </a:cubicBezTo>
                <a:cubicBezTo>
                  <a:pt x="321025" y="444707"/>
                  <a:pt x="358857" y="494918"/>
                  <a:pt x="362085" y="543129"/>
                </a:cubicBezTo>
                <a:cubicBezTo>
                  <a:pt x="368699" y="657294"/>
                  <a:pt x="286977" y="745236"/>
                  <a:pt x="181042" y="724172"/>
                </a:cubicBezTo>
                <a:cubicBezTo>
                  <a:pt x="80631" y="742279"/>
                  <a:pt x="17457" y="651921"/>
                  <a:pt x="-1" y="543129"/>
                </a:cubicBezTo>
                <a:moveTo>
                  <a:pt x="362086" y="543129"/>
                </a:moveTo>
                <a:cubicBezTo>
                  <a:pt x="381105" y="824777"/>
                  <a:pt x="386923" y="906653"/>
                  <a:pt x="362086" y="1154741"/>
                </a:cubicBezTo>
                <a:cubicBezTo>
                  <a:pt x="337249" y="1402829"/>
                  <a:pt x="341387" y="1447173"/>
                  <a:pt x="362086" y="1701973"/>
                </a:cubicBezTo>
                <a:cubicBezTo>
                  <a:pt x="382785" y="1956773"/>
                  <a:pt x="369075" y="2055353"/>
                  <a:pt x="362086" y="2345775"/>
                </a:cubicBezTo>
                <a:cubicBezTo>
                  <a:pt x="355097" y="2636197"/>
                  <a:pt x="337916" y="2797211"/>
                  <a:pt x="362086" y="2989577"/>
                </a:cubicBezTo>
                <a:cubicBezTo>
                  <a:pt x="386256" y="3181943"/>
                  <a:pt x="362804" y="3603563"/>
                  <a:pt x="362086" y="3762140"/>
                </a:cubicBezTo>
              </a:path>
              <a:path w="2896686" h="4124226" fill="none" stroke="0" extrusionOk="0">
                <a:moveTo>
                  <a:pt x="0" y="543129"/>
                </a:moveTo>
                <a:cubicBezTo>
                  <a:pt x="7292" y="434256"/>
                  <a:pt x="95736" y="353730"/>
                  <a:pt x="181043" y="362086"/>
                </a:cubicBezTo>
                <a:cubicBezTo>
                  <a:pt x="442921" y="338732"/>
                  <a:pt x="563846" y="344656"/>
                  <a:pt x="816503" y="362086"/>
                </a:cubicBezTo>
                <a:cubicBezTo>
                  <a:pt x="1069160" y="379516"/>
                  <a:pt x="1218289" y="386200"/>
                  <a:pt x="1357822" y="362086"/>
                </a:cubicBezTo>
                <a:cubicBezTo>
                  <a:pt x="1497355" y="337972"/>
                  <a:pt x="1808748" y="366976"/>
                  <a:pt x="1922675" y="362086"/>
                </a:cubicBezTo>
                <a:cubicBezTo>
                  <a:pt x="2036602" y="357196"/>
                  <a:pt x="2267208" y="351672"/>
                  <a:pt x="2534600" y="362086"/>
                </a:cubicBezTo>
                <a:cubicBezTo>
                  <a:pt x="2533037" y="278218"/>
                  <a:pt x="2533536" y="249831"/>
                  <a:pt x="2534600" y="181043"/>
                </a:cubicBezTo>
                <a:cubicBezTo>
                  <a:pt x="2550575" y="78128"/>
                  <a:pt x="2600863" y="8833"/>
                  <a:pt x="2715643" y="0"/>
                </a:cubicBezTo>
                <a:cubicBezTo>
                  <a:pt x="2835731" y="3740"/>
                  <a:pt x="2900081" y="83506"/>
                  <a:pt x="2896686" y="181043"/>
                </a:cubicBezTo>
                <a:cubicBezTo>
                  <a:pt x="2923898" y="541985"/>
                  <a:pt x="2921339" y="698408"/>
                  <a:pt x="2896686" y="929055"/>
                </a:cubicBezTo>
                <a:cubicBezTo>
                  <a:pt x="2872033" y="1159702"/>
                  <a:pt x="2883092" y="1322464"/>
                  <a:pt x="2896686" y="1541065"/>
                </a:cubicBezTo>
                <a:cubicBezTo>
                  <a:pt x="2910281" y="1759666"/>
                  <a:pt x="2914546" y="2050004"/>
                  <a:pt x="2896686" y="2255076"/>
                </a:cubicBezTo>
                <a:cubicBezTo>
                  <a:pt x="2878826" y="2460148"/>
                  <a:pt x="2913619" y="2658423"/>
                  <a:pt x="2896686" y="2833085"/>
                </a:cubicBezTo>
                <a:cubicBezTo>
                  <a:pt x="2879753" y="3007747"/>
                  <a:pt x="2882596" y="3232986"/>
                  <a:pt x="2896686" y="3581097"/>
                </a:cubicBezTo>
                <a:cubicBezTo>
                  <a:pt x="2911284" y="3678930"/>
                  <a:pt x="2809951" y="3773895"/>
                  <a:pt x="2715643" y="3762140"/>
                </a:cubicBezTo>
                <a:cubicBezTo>
                  <a:pt x="2414591" y="3735665"/>
                  <a:pt x="2243980" y="3791968"/>
                  <a:pt x="2103718" y="3762140"/>
                </a:cubicBezTo>
                <a:cubicBezTo>
                  <a:pt x="1963456" y="3732312"/>
                  <a:pt x="1838835" y="3757031"/>
                  <a:pt x="1585936" y="3762140"/>
                </a:cubicBezTo>
                <a:cubicBezTo>
                  <a:pt x="1333037" y="3767249"/>
                  <a:pt x="1142033" y="3762568"/>
                  <a:pt x="974011" y="3762140"/>
                </a:cubicBezTo>
                <a:cubicBezTo>
                  <a:pt x="805990" y="3761712"/>
                  <a:pt x="531041" y="3749251"/>
                  <a:pt x="362086" y="3762140"/>
                </a:cubicBezTo>
                <a:cubicBezTo>
                  <a:pt x="362560" y="3825105"/>
                  <a:pt x="361813" y="3892906"/>
                  <a:pt x="362086" y="3943183"/>
                </a:cubicBezTo>
                <a:cubicBezTo>
                  <a:pt x="364013" y="4053278"/>
                  <a:pt x="280538" y="4129474"/>
                  <a:pt x="181043" y="4124226"/>
                </a:cubicBezTo>
                <a:cubicBezTo>
                  <a:pt x="84008" y="4118243"/>
                  <a:pt x="5867" y="4043359"/>
                  <a:pt x="0" y="3943183"/>
                </a:cubicBezTo>
                <a:cubicBezTo>
                  <a:pt x="1594" y="3627868"/>
                  <a:pt x="-3000" y="3432445"/>
                  <a:pt x="0" y="3297173"/>
                </a:cubicBezTo>
                <a:cubicBezTo>
                  <a:pt x="3000" y="3161901"/>
                  <a:pt x="28805" y="2911680"/>
                  <a:pt x="0" y="2651162"/>
                </a:cubicBezTo>
                <a:cubicBezTo>
                  <a:pt x="-28805" y="2390644"/>
                  <a:pt x="27992" y="2195847"/>
                  <a:pt x="0" y="1937151"/>
                </a:cubicBezTo>
                <a:cubicBezTo>
                  <a:pt x="-27992" y="1678455"/>
                  <a:pt x="-14447" y="1561442"/>
                  <a:pt x="0" y="1359142"/>
                </a:cubicBezTo>
                <a:cubicBezTo>
                  <a:pt x="14447" y="1156842"/>
                  <a:pt x="-16974" y="759861"/>
                  <a:pt x="0" y="543129"/>
                </a:cubicBezTo>
                <a:close/>
                <a:moveTo>
                  <a:pt x="2534600" y="362086"/>
                </a:moveTo>
                <a:cubicBezTo>
                  <a:pt x="2594526" y="362003"/>
                  <a:pt x="2629937" y="363274"/>
                  <a:pt x="2715643" y="362086"/>
                </a:cubicBezTo>
                <a:cubicBezTo>
                  <a:pt x="2813921" y="365948"/>
                  <a:pt x="2899540" y="279232"/>
                  <a:pt x="2896686" y="181043"/>
                </a:cubicBezTo>
                <a:moveTo>
                  <a:pt x="2715643" y="362086"/>
                </a:moveTo>
                <a:cubicBezTo>
                  <a:pt x="2722924" y="287630"/>
                  <a:pt x="2719391" y="231026"/>
                  <a:pt x="2715643" y="181043"/>
                </a:cubicBezTo>
                <a:cubicBezTo>
                  <a:pt x="2717919" y="229826"/>
                  <a:pt x="2674315" y="273682"/>
                  <a:pt x="2625122" y="271564"/>
                </a:cubicBezTo>
                <a:cubicBezTo>
                  <a:pt x="2576941" y="266493"/>
                  <a:pt x="2535584" y="232737"/>
                  <a:pt x="2534601" y="181043"/>
                </a:cubicBezTo>
                <a:moveTo>
                  <a:pt x="181043" y="724172"/>
                </a:moveTo>
                <a:cubicBezTo>
                  <a:pt x="184484" y="673255"/>
                  <a:pt x="173810" y="584673"/>
                  <a:pt x="181043" y="543129"/>
                </a:cubicBezTo>
                <a:cubicBezTo>
                  <a:pt x="183690" y="497844"/>
                  <a:pt x="220917" y="449393"/>
                  <a:pt x="271564" y="452608"/>
                </a:cubicBezTo>
                <a:cubicBezTo>
                  <a:pt x="319629" y="451111"/>
                  <a:pt x="360960" y="490983"/>
                  <a:pt x="362085" y="543129"/>
                </a:cubicBezTo>
                <a:cubicBezTo>
                  <a:pt x="383477" y="646189"/>
                  <a:pt x="286132" y="747754"/>
                  <a:pt x="181042" y="724172"/>
                </a:cubicBezTo>
                <a:cubicBezTo>
                  <a:pt x="77192" y="727596"/>
                  <a:pt x="-3520" y="618747"/>
                  <a:pt x="-1" y="543129"/>
                </a:cubicBezTo>
                <a:moveTo>
                  <a:pt x="362086" y="543129"/>
                </a:moveTo>
                <a:cubicBezTo>
                  <a:pt x="374412" y="827683"/>
                  <a:pt x="391110" y="980029"/>
                  <a:pt x="362086" y="1154741"/>
                </a:cubicBezTo>
                <a:cubicBezTo>
                  <a:pt x="333062" y="1329453"/>
                  <a:pt x="367730" y="1504649"/>
                  <a:pt x="362086" y="1766353"/>
                </a:cubicBezTo>
                <a:cubicBezTo>
                  <a:pt x="356442" y="2028057"/>
                  <a:pt x="389325" y="2078458"/>
                  <a:pt x="362086" y="2377965"/>
                </a:cubicBezTo>
                <a:cubicBezTo>
                  <a:pt x="334847" y="2677472"/>
                  <a:pt x="363145" y="2776125"/>
                  <a:pt x="362086" y="2957387"/>
                </a:cubicBezTo>
                <a:cubicBezTo>
                  <a:pt x="361027" y="3138649"/>
                  <a:pt x="372648" y="3450499"/>
                  <a:pt x="362086" y="3762140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​U međuratnom razdoblju javljaju se prvi hladnjaci za kućanstva.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B6DC1CFC-6E93-4281-A988-E9EF522CE0A2}"/>
              </a:ext>
            </a:extLst>
          </p:cNvPr>
          <p:cNvSpPr/>
          <p:nvPr/>
        </p:nvSpPr>
        <p:spPr>
          <a:xfrm>
            <a:off x="8157328" y="1203649"/>
            <a:ext cx="4034672" cy="3044858"/>
          </a:xfrm>
          <a:custGeom>
            <a:avLst/>
            <a:gdLst>
              <a:gd name="connsiteX0" fmla="*/ 3052108 w 4034672"/>
              <a:gd name="connsiteY0" fmla="*/ 3206053 h 3044858"/>
              <a:gd name="connsiteX1" fmla="*/ 2501385 w 4034672"/>
              <a:gd name="connsiteY1" fmla="*/ 3000383 h 3044858"/>
              <a:gd name="connsiteX2" fmla="*/ 291468 w 4034672"/>
              <a:gd name="connsiteY2" fmla="*/ 2310701 h 3044858"/>
              <a:gd name="connsiteX3" fmla="*/ 1185264 w 4034672"/>
              <a:gd name="connsiteY3" fmla="*/ 135534 h 3044858"/>
              <a:gd name="connsiteX4" fmla="*/ 3435132 w 4034672"/>
              <a:gd name="connsiteY4" fmla="*/ 439402 h 3044858"/>
              <a:gd name="connsiteX5" fmla="*/ 3199768 w 4034672"/>
              <a:gd name="connsiteY5" fmla="*/ 2755921 h 3044858"/>
              <a:gd name="connsiteX6" fmla="*/ 3052108 w 4034672"/>
              <a:gd name="connsiteY6" fmla="*/ 3206053 h 304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672" h="3044858" fill="none" extrusionOk="0">
                <a:moveTo>
                  <a:pt x="3052108" y="3206053"/>
                </a:moveTo>
                <a:cubicBezTo>
                  <a:pt x="2851141" y="3108324"/>
                  <a:pt x="2630448" y="3054391"/>
                  <a:pt x="2501385" y="3000383"/>
                </a:cubicBezTo>
                <a:cubicBezTo>
                  <a:pt x="1663541" y="3184689"/>
                  <a:pt x="746803" y="2738273"/>
                  <a:pt x="291468" y="2310701"/>
                </a:cubicBezTo>
                <a:cubicBezTo>
                  <a:pt x="-485998" y="1323339"/>
                  <a:pt x="256201" y="486195"/>
                  <a:pt x="1185264" y="135534"/>
                </a:cubicBezTo>
                <a:cubicBezTo>
                  <a:pt x="1929052" y="-139308"/>
                  <a:pt x="2823454" y="111951"/>
                  <a:pt x="3435132" y="439402"/>
                </a:cubicBezTo>
                <a:cubicBezTo>
                  <a:pt x="4054290" y="1116582"/>
                  <a:pt x="4228361" y="2170978"/>
                  <a:pt x="3199768" y="2755921"/>
                </a:cubicBezTo>
                <a:cubicBezTo>
                  <a:pt x="3130165" y="2917656"/>
                  <a:pt x="3128936" y="2990040"/>
                  <a:pt x="3052108" y="3206053"/>
                </a:cubicBezTo>
                <a:close/>
              </a:path>
              <a:path w="4034672" h="3044858" stroke="0" extrusionOk="0">
                <a:moveTo>
                  <a:pt x="3052108" y="3206053"/>
                </a:moveTo>
                <a:cubicBezTo>
                  <a:pt x="2833822" y="3133373"/>
                  <a:pt x="2740829" y="3067093"/>
                  <a:pt x="2501385" y="3000383"/>
                </a:cubicBezTo>
                <a:cubicBezTo>
                  <a:pt x="1544840" y="3046709"/>
                  <a:pt x="675099" y="2809911"/>
                  <a:pt x="291468" y="2310701"/>
                </a:cubicBezTo>
                <a:cubicBezTo>
                  <a:pt x="-299745" y="1682744"/>
                  <a:pt x="80547" y="482760"/>
                  <a:pt x="1185264" y="135534"/>
                </a:cubicBezTo>
                <a:cubicBezTo>
                  <a:pt x="1811716" y="-123723"/>
                  <a:pt x="2849686" y="42247"/>
                  <a:pt x="3435132" y="439402"/>
                </a:cubicBezTo>
                <a:cubicBezTo>
                  <a:pt x="4317284" y="1184781"/>
                  <a:pt x="3971227" y="2293158"/>
                  <a:pt x="3199768" y="2755921"/>
                </a:cubicBezTo>
                <a:cubicBezTo>
                  <a:pt x="3153328" y="2944398"/>
                  <a:pt x="3096730" y="3016547"/>
                  <a:pt x="3052108" y="3206053"/>
                </a:cubicBez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5647"/>
                      <a:gd name="adj2" fmla="val 552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U sljedećim fotografijama usporedi kućanske aparate i automobile s današnjim verzijama.</a:t>
            </a:r>
          </a:p>
        </p:txBody>
      </p:sp>
    </p:spTree>
    <p:extLst>
      <p:ext uri="{BB962C8B-B14F-4D97-AF65-F5344CB8AC3E}">
        <p14:creationId xmlns:p14="http://schemas.microsoft.com/office/powerpoint/2010/main" xmlns="" val="14573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34B5D53-491C-4CDD-9120-98555BC4365C}"/>
              </a:ext>
            </a:extLst>
          </p:cNvPr>
          <p:cNvSpPr/>
          <p:nvPr/>
        </p:nvSpPr>
        <p:spPr>
          <a:xfrm>
            <a:off x="223586" y="1404594"/>
            <a:ext cx="3434014" cy="4986793"/>
          </a:xfrm>
          <a:custGeom>
            <a:avLst/>
            <a:gdLst>
              <a:gd name="connsiteX0" fmla="*/ 3434014 w 3434014"/>
              <a:gd name="connsiteY0" fmla="*/ 214626 h 4986793"/>
              <a:gd name="connsiteX1" fmla="*/ 3219388 w 3434014"/>
              <a:gd name="connsiteY1" fmla="*/ 429252 h 4986793"/>
              <a:gd name="connsiteX2" fmla="*/ 3219388 w 3434014"/>
              <a:gd name="connsiteY2" fmla="*/ 214626 h 4986793"/>
              <a:gd name="connsiteX3" fmla="*/ 3112075 w 3434014"/>
              <a:gd name="connsiteY3" fmla="*/ 321939 h 4986793"/>
              <a:gd name="connsiteX4" fmla="*/ 3004762 w 3434014"/>
              <a:gd name="connsiteY4" fmla="*/ 214626 h 4986793"/>
              <a:gd name="connsiteX5" fmla="*/ 3004762 w 3434014"/>
              <a:gd name="connsiteY5" fmla="*/ 429252 h 4986793"/>
              <a:gd name="connsiteX6" fmla="*/ 2279327 w 3434014"/>
              <a:gd name="connsiteY6" fmla="*/ 429252 h 4986793"/>
              <a:gd name="connsiteX7" fmla="*/ 1637595 w 3434014"/>
              <a:gd name="connsiteY7" fmla="*/ 429252 h 4986793"/>
              <a:gd name="connsiteX8" fmla="*/ 912160 w 3434014"/>
              <a:gd name="connsiteY8" fmla="*/ 429252 h 4986793"/>
              <a:gd name="connsiteX9" fmla="*/ 214626 w 3434014"/>
              <a:gd name="connsiteY9" fmla="*/ 429252 h 4986793"/>
              <a:gd name="connsiteX10" fmla="*/ 0 w 3434014"/>
              <a:gd name="connsiteY10" fmla="*/ 643878 h 4986793"/>
              <a:gd name="connsiteX11" fmla="*/ 0 w 3434014"/>
              <a:gd name="connsiteY11" fmla="*/ 1331926 h 4986793"/>
              <a:gd name="connsiteX12" fmla="*/ 0 w 3434014"/>
              <a:gd name="connsiteY12" fmla="*/ 1937409 h 4986793"/>
              <a:gd name="connsiteX13" fmla="*/ 0 w 3434014"/>
              <a:gd name="connsiteY13" fmla="*/ 2708023 h 4986793"/>
              <a:gd name="connsiteX14" fmla="*/ 0 w 3434014"/>
              <a:gd name="connsiteY14" fmla="*/ 3478636 h 4986793"/>
              <a:gd name="connsiteX15" fmla="*/ 0 w 3434014"/>
              <a:gd name="connsiteY15" fmla="*/ 4084119 h 4986793"/>
              <a:gd name="connsiteX16" fmla="*/ 0 w 3434014"/>
              <a:gd name="connsiteY16" fmla="*/ 4772167 h 4986793"/>
              <a:gd name="connsiteX17" fmla="*/ 214626 w 3434014"/>
              <a:gd name="connsiteY17" fmla="*/ 4986793 h 4986793"/>
              <a:gd name="connsiteX18" fmla="*/ 429252 w 3434014"/>
              <a:gd name="connsiteY18" fmla="*/ 4772167 h 4986793"/>
              <a:gd name="connsiteX19" fmla="*/ 429252 w 3434014"/>
              <a:gd name="connsiteY19" fmla="*/ 4557541 h 4986793"/>
              <a:gd name="connsiteX20" fmla="*/ 1126786 w 3434014"/>
              <a:gd name="connsiteY20" fmla="*/ 4557541 h 4986793"/>
              <a:gd name="connsiteX21" fmla="*/ 1768517 w 3434014"/>
              <a:gd name="connsiteY21" fmla="*/ 4557541 h 4986793"/>
              <a:gd name="connsiteX22" fmla="*/ 2466051 w 3434014"/>
              <a:gd name="connsiteY22" fmla="*/ 4557541 h 4986793"/>
              <a:gd name="connsiteX23" fmla="*/ 3219388 w 3434014"/>
              <a:gd name="connsiteY23" fmla="*/ 4557541 h 4986793"/>
              <a:gd name="connsiteX24" fmla="*/ 3434014 w 3434014"/>
              <a:gd name="connsiteY24" fmla="*/ 4342915 h 4986793"/>
              <a:gd name="connsiteX25" fmla="*/ 3434014 w 3434014"/>
              <a:gd name="connsiteY25" fmla="*/ 3613584 h 4986793"/>
              <a:gd name="connsiteX26" fmla="*/ 3434014 w 3434014"/>
              <a:gd name="connsiteY26" fmla="*/ 3049384 h 4986793"/>
              <a:gd name="connsiteX27" fmla="*/ 3434014 w 3434014"/>
              <a:gd name="connsiteY27" fmla="*/ 2320053 h 4986793"/>
              <a:gd name="connsiteX28" fmla="*/ 3434014 w 3434014"/>
              <a:gd name="connsiteY28" fmla="*/ 1755854 h 4986793"/>
              <a:gd name="connsiteX29" fmla="*/ 3434014 w 3434014"/>
              <a:gd name="connsiteY29" fmla="*/ 1109089 h 4986793"/>
              <a:gd name="connsiteX30" fmla="*/ 3434014 w 3434014"/>
              <a:gd name="connsiteY30" fmla="*/ 214626 h 4986793"/>
              <a:gd name="connsiteX31" fmla="*/ 214626 w 3434014"/>
              <a:gd name="connsiteY31" fmla="*/ 858504 h 4986793"/>
              <a:gd name="connsiteX32" fmla="*/ 429252 w 3434014"/>
              <a:gd name="connsiteY32" fmla="*/ 643878 h 4986793"/>
              <a:gd name="connsiteX33" fmla="*/ 321939 w 3434014"/>
              <a:gd name="connsiteY33" fmla="*/ 536565 h 4986793"/>
              <a:gd name="connsiteX34" fmla="*/ 214626 w 3434014"/>
              <a:gd name="connsiteY34" fmla="*/ 643878 h 4986793"/>
              <a:gd name="connsiteX35" fmla="*/ 214626 w 3434014"/>
              <a:gd name="connsiteY35" fmla="*/ 858504 h 4986793"/>
              <a:gd name="connsiteX0" fmla="*/ 214626 w 3434014"/>
              <a:gd name="connsiteY0" fmla="*/ 858504 h 4986793"/>
              <a:gd name="connsiteX1" fmla="*/ 429252 w 3434014"/>
              <a:gd name="connsiteY1" fmla="*/ 643878 h 4986793"/>
              <a:gd name="connsiteX2" fmla="*/ 321939 w 3434014"/>
              <a:gd name="connsiteY2" fmla="*/ 536565 h 4986793"/>
              <a:gd name="connsiteX3" fmla="*/ 214626 w 3434014"/>
              <a:gd name="connsiteY3" fmla="*/ 643878 h 4986793"/>
              <a:gd name="connsiteX4" fmla="*/ 214626 w 3434014"/>
              <a:gd name="connsiteY4" fmla="*/ 858504 h 4986793"/>
              <a:gd name="connsiteX5" fmla="*/ 3219388 w 3434014"/>
              <a:gd name="connsiteY5" fmla="*/ 429252 h 4986793"/>
              <a:gd name="connsiteX6" fmla="*/ 3434014 w 3434014"/>
              <a:gd name="connsiteY6" fmla="*/ 214626 h 4986793"/>
              <a:gd name="connsiteX7" fmla="*/ 3219388 w 3434014"/>
              <a:gd name="connsiteY7" fmla="*/ 0 h 4986793"/>
              <a:gd name="connsiteX8" fmla="*/ 3004762 w 3434014"/>
              <a:gd name="connsiteY8" fmla="*/ 214626 h 4986793"/>
              <a:gd name="connsiteX9" fmla="*/ 3112075 w 3434014"/>
              <a:gd name="connsiteY9" fmla="*/ 321939 h 4986793"/>
              <a:gd name="connsiteX10" fmla="*/ 3219388 w 3434014"/>
              <a:gd name="connsiteY10" fmla="*/ 214626 h 4986793"/>
              <a:gd name="connsiteX11" fmla="*/ 3219388 w 3434014"/>
              <a:gd name="connsiteY11" fmla="*/ 429252 h 4986793"/>
              <a:gd name="connsiteX0" fmla="*/ 0 w 3434014"/>
              <a:gd name="connsiteY0" fmla="*/ 643878 h 4986793"/>
              <a:gd name="connsiteX1" fmla="*/ 214626 w 3434014"/>
              <a:gd name="connsiteY1" fmla="*/ 429252 h 4986793"/>
              <a:gd name="connsiteX2" fmla="*/ 884259 w 3434014"/>
              <a:gd name="connsiteY2" fmla="*/ 429252 h 4986793"/>
              <a:gd name="connsiteX3" fmla="*/ 1553891 w 3434014"/>
              <a:gd name="connsiteY3" fmla="*/ 429252 h 4986793"/>
              <a:gd name="connsiteX4" fmla="*/ 2195623 w 3434014"/>
              <a:gd name="connsiteY4" fmla="*/ 429252 h 4986793"/>
              <a:gd name="connsiteX5" fmla="*/ 3004762 w 3434014"/>
              <a:gd name="connsiteY5" fmla="*/ 429252 h 4986793"/>
              <a:gd name="connsiteX6" fmla="*/ 3004762 w 3434014"/>
              <a:gd name="connsiteY6" fmla="*/ 214626 h 4986793"/>
              <a:gd name="connsiteX7" fmla="*/ 3219388 w 3434014"/>
              <a:gd name="connsiteY7" fmla="*/ 0 h 4986793"/>
              <a:gd name="connsiteX8" fmla="*/ 3434014 w 3434014"/>
              <a:gd name="connsiteY8" fmla="*/ 214626 h 4986793"/>
              <a:gd name="connsiteX9" fmla="*/ 3434014 w 3434014"/>
              <a:gd name="connsiteY9" fmla="*/ 902674 h 4986793"/>
              <a:gd name="connsiteX10" fmla="*/ 3434014 w 3434014"/>
              <a:gd name="connsiteY10" fmla="*/ 1466874 h 4986793"/>
              <a:gd name="connsiteX11" fmla="*/ 3434014 w 3434014"/>
              <a:gd name="connsiteY11" fmla="*/ 2196205 h 4986793"/>
              <a:gd name="connsiteX12" fmla="*/ 3434014 w 3434014"/>
              <a:gd name="connsiteY12" fmla="*/ 2884253 h 4986793"/>
              <a:gd name="connsiteX13" fmla="*/ 3434014 w 3434014"/>
              <a:gd name="connsiteY13" fmla="*/ 3531018 h 4986793"/>
              <a:gd name="connsiteX14" fmla="*/ 3434014 w 3434014"/>
              <a:gd name="connsiteY14" fmla="*/ 4342915 h 4986793"/>
              <a:gd name="connsiteX15" fmla="*/ 3219388 w 3434014"/>
              <a:gd name="connsiteY15" fmla="*/ 4557541 h 4986793"/>
              <a:gd name="connsiteX16" fmla="*/ 2605558 w 3434014"/>
              <a:gd name="connsiteY16" fmla="*/ 4557541 h 4986793"/>
              <a:gd name="connsiteX17" fmla="*/ 1935925 w 3434014"/>
              <a:gd name="connsiteY17" fmla="*/ 4557541 h 4986793"/>
              <a:gd name="connsiteX18" fmla="*/ 1238391 w 3434014"/>
              <a:gd name="connsiteY18" fmla="*/ 4557541 h 4986793"/>
              <a:gd name="connsiteX19" fmla="*/ 429252 w 3434014"/>
              <a:gd name="connsiteY19" fmla="*/ 4557541 h 4986793"/>
              <a:gd name="connsiteX20" fmla="*/ 429252 w 3434014"/>
              <a:gd name="connsiteY20" fmla="*/ 4772167 h 4986793"/>
              <a:gd name="connsiteX21" fmla="*/ 214626 w 3434014"/>
              <a:gd name="connsiteY21" fmla="*/ 4986793 h 4986793"/>
              <a:gd name="connsiteX22" fmla="*/ 0 w 3434014"/>
              <a:gd name="connsiteY22" fmla="*/ 4772167 h 4986793"/>
              <a:gd name="connsiteX23" fmla="*/ 0 w 3434014"/>
              <a:gd name="connsiteY23" fmla="*/ 4001553 h 4986793"/>
              <a:gd name="connsiteX24" fmla="*/ 0 w 3434014"/>
              <a:gd name="connsiteY24" fmla="*/ 3313505 h 4986793"/>
              <a:gd name="connsiteX25" fmla="*/ 0 w 3434014"/>
              <a:gd name="connsiteY25" fmla="*/ 2542891 h 4986793"/>
              <a:gd name="connsiteX26" fmla="*/ 0 w 3434014"/>
              <a:gd name="connsiteY26" fmla="*/ 1854843 h 4986793"/>
              <a:gd name="connsiteX27" fmla="*/ 0 w 3434014"/>
              <a:gd name="connsiteY27" fmla="*/ 643878 h 4986793"/>
              <a:gd name="connsiteX28" fmla="*/ 3004762 w 3434014"/>
              <a:gd name="connsiteY28" fmla="*/ 429252 h 4986793"/>
              <a:gd name="connsiteX29" fmla="*/ 3219388 w 3434014"/>
              <a:gd name="connsiteY29" fmla="*/ 429252 h 4986793"/>
              <a:gd name="connsiteX30" fmla="*/ 3434014 w 3434014"/>
              <a:gd name="connsiteY30" fmla="*/ 214626 h 4986793"/>
              <a:gd name="connsiteX31" fmla="*/ 3219388 w 3434014"/>
              <a:gd name="connsiteY31" fmla="*/ 429252 h 4986793"/>
              <a:gd name="connsiteX32" fmla="*/ 3219388 w 3434014"/>
              <a:gd name="connsiteY32" fmla="*/ 214626 h 4986793"/>
              <a:gd name="connsiteX33" fmla="*/ 3112075 w 3434014"/>
              <a:gd name="connsiteY33" fmla="*/ 321939 h 4986793"/>
              <a:gd name="connsiteX34" fmla="*/ 3004762 w 3434014"/>
              <a:gd name="connsiteY34" fmla="*/ 214626 h 4986793"/>
              <a:gd name="connsiteX35" fmla="*/ 214626 w 3434014"/>
              <a:gd name="connsiteY35" fmla="*/ 858504 h 4986793"/>
              <a:gd name="connsiteX36" fmla="*/ 214626 w 3434014"/>
              <a:gd name="connsiteY36" fmla="*/ 643878 h 4986793"/>
              <a:gd name="connsiteX37" fmla="*/ 321939 w 3434014"/>
              <a:gd name="connsiteY37" fmla="*/ 536565 h 4986793"/>
              <a:gd name="connsiteX38" fmla="*/ 429252 w 3434014"/>
              <a:gd name="connsiteY38" fmla="*/ 643878 h 4986793"/>
              <a:gd name="connsiteX39" fmla="*/ 214626 w 3434014"/>
              <a:gd name="connsiteY39" fmla="*/ 858504 h 4986793"/>
              <a:gd name="connsiteX40" fmla="*/ 0 w 3434014"/>
              <a:gd name="connsiteY40" fmla="*/ 643878 h 4986793"/>
              <a:gd name="connsiteX41" fmla="*/ 429252 w 3434014"/>
              <a:gd name="connsiteY41" fmla="*/ 643878 h 4986793"/>
              <a:gd name="connsiteX42" fmla="*/ 429252 w 3434014"/>
              <a:gd name="connsiteY42" fmla="*/ 1374428 h 4986793"/>
              <a:gd name="connsiteX43" fmla="*/ 429252 w 3434014"/>
              <a:gd name="connsiteY43" fmla="*/ 2104979 h 4986793"/>
              <a:gd name="connsiteX44" fmla="*/ 429252 w 3434014"/>
              <a:gd name="connsiteY44" fmla="*/ 2796393 h 4986793"/>
              <a:gd name="connsiteX45" fmla="*/ 429252 w 3434014"/>
              <a:gd name="connsiteY45" fmla="*/ 3331260 h 4986793"/>
              <a:gd name="connsiteX46" fmla="*/ 429252 w 3434014"/>
              <a:gd name="connsiteY46" fmla="*/ 3905264 h 4986793"/>
              <a:gd name="connsiteX47" fmla="*/ 429252 w 3434014"/>
              <a:gd name="connsiteY47" fmla="*/ 4557541 h 498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434014" h="4986793" stroke="0" extrusionOk="0">
                <a:moveTo>
                  <a:pt x="3434014" y="214626"/>
                </a:moveTo>
                <a:cubicBezTo>
                  <a:pt x="3426541" y="328376"/>
                  <a:pt x="3339678" y="404386"/>
                  <a:pt x="3219388" y="429252"/>
                </a:cubicBezTo>
                <a:cubicBezTo>
                  <a:pt x="3211924" y="324136"/>
                  <a:pt x="3219702" y="264663"/>
                  <a:pt x="3219388" y="214626"/>
                </a:cubicBezTo>
                <a:cubicBezTo>
                  <a:pt x="3215786" y="269468"/>
                  <a:pt x="3172881" y="322356"/>
                  <a:pt x="3112075" y="321939"/>
                </a:cubicBezTo>
                <a:cubicBezTo>
                  <a:pt x="3049827" y="317248"/>
                  <a:pt x="2998230" y="265692"/>
                  <a:pt x="3004762" y="214626"/>
                </a:cubicBezTo>
                <a:cubicBezTo>
                  <a:pt x="3001744" y="309273"/>
                  <a:pt x="3006608" y="363804"/>
                  <a:pt x="3004762" y="429252"/>
                </a:cubicBezTo>
                <a:cubicBezTo>
                  <a:pt x="2775194" y="458591"/>
                  <a:pt x="2448511" y="455458"/>
                  <a:pt x="2279327" y="429252"/>
                </a:cubicBezTo>
                <a:cubicBezTo>
                  <a:pt x="2110144" y="403046"/>
                  <a:pt x="1844919" y="407759"/>
                  <a:pt x="1637595" y="429252"/>
                </a:cubicBezTo>
                <a:cubicBezTo>
                  <a:pt x="1430271" y="450745"/>
                  <a:pt x="1113743" y="407694"/>
                  <a:pt x="912160" y="429252"/>
                </a:cubicBezTo>
                <a:cubicBezTo>
                  <a:pt x="710577" y="450810"/>
                  <a:pt x="425946" y="457606"/>
                  <a:pt x="214626" y="429252"/>
                </a:cubicBezTo>
                <a:cubicBezTo>
                  <a:pt x="86647" y="425407"/>
                  <a:pt x="7990" y="514551"/>
                  <a:pt x="0" y="643878"/>
                </a:cubicBezTo>
                <a:cubicBezTo>
                  <a:pt x="-10809" y="890758"/>
                  <a:pt x="-8479" y="1188046"/>
                  <a:pt x="0" y="1331926"/>
                </a:cubicBezTo>
                <a:cubicBezTo>
                  <a:pt x="8479" y="1475806"/>
                  <a:pt x="22558" y="1729815"/>
                  <a:pt x="0" y="1937409"/>
                </a:cubicBezTo>
                <a:cubicBezTo>
                  <a:pt x="-22558" y="2145003"/>
                  <a:pt x="34342" y="2489618"/>
                  <a:pt x="0" y="2708023"/>
                </a:cubicBezTo>
                <a:cubicBezTo>
                  <a:pt x="-34342" y="2926428"/>
                  <a:pt x="35061" y="3232890"/>
                  <a:pt x="0" y="3478636"/>
                </a:cubicBezTo>
                <a:cubicBezTo>
                  <a:pt x="-35061" y="3724382"/>
                  <a:pt x="-3943" y="3818328"/>
                  <a:pt x="0" y="4084119"/>
                </a:cubicBezTo>
                <a:cubicBezTo>
                  <a:pt x="3943" y="4349910"/>
                  <a:pt x="-16899" y="4471296"/>
                  <a:pt x="0" y="4772167"/>
                </a:cubicBezTo>
                <a:cubicBezTo>
                  <a:pt x="-8921" y="4895251"/>
                  <a:pt x="81286" y="5008888"/>
                  <a:pt x="214626" y="4986793"/>
                </a:cubicBezTo>
                <a:cubicBezTo>
                  <a:pt x="337060" y="4964161"/>
                  <a:pt x="436187" y="4907831"/>
                  <a:pt x="429252" y="4772167"/>
                </a:cubicBezTo>
                <a:cubicBezTo>
                  <a:pt x="425552" y="4692855"/>
                  <a:pt x="434053" y="4621128"/>
                  <a:pt x="429252" y="4557541"/>
                </a:cubicBezTo>
                <a:cubicBezTo>
                  <a:pt x="692033" y="4585558"/>
                  <a:pt x="831467" y="4591378"/>
                  <a:pt x="1126786" y="4557541"/>
                </a:cubicBezTo>
                <a:cubicBezTo>
                  <a:pt x="1422105" y="4523704"/>
                  <a:pt x="1455379" y="4563311"/>
                  <a:pt x="1768517" y="4557541"/>
                </a:cubicBezTo>
                <a:cubicBezTo>
                  <a:pt x="2081655" y="4551771"/>
                  <a:pt x="2180117" y="4553238"/>
                  <a:pt x="2466051" y="4557541"/>
                </a:cubicBezTo>
                <a:cubicBezTo>
                  <a:pt x="2751985" y="4561844"/>
                  <a:pt x="2873226" y="4566938"/>
                  <a:pt x="3219388" y="4557541"/>
                </a:cubicBezTo>
                <a:cubicBezTo>
                  <a:pt x="3326911" y="4561728"/>
                  <a:pt x="3436180" y="4464298"/>
                  <a:pt x="3434014" y="4342915"/>
                </a:cubicBezTo>
                <a:cubicBezTo>
                  <a:pt x="3402296" y="4119440"/>
                  <a:pt x="3404591" y="3952405"/>
                  <a:pt x="3434014" y="3613584"/>
                </a:cubicBezTo>
                <a:cubicBezTo>
                  <a:pt x="3463437" y="3274763"/>
                  <a:pt x="3429923" y="3287549"/>
                  <a:pt x="3434014" y="3049384"/>
                </a:cubicBezTo>
                <a:cubicBezTo>
                  <a:pt x="3438105" y="2811219"/>
                  <a:pt x="3430635" y="2500863"/>
                  <a:pt x="3434014" y="2320053"/>
                </a:cubicBezTo>
                <a:cubicBezTo>
                  <a:pt x="3437393" y="2139243"/>
                  <a:pt x="3459011" y="1973416"/>
                  <a:pt x="3434014" y="1755854"/>
                </a:cubicBezTo>
                <a:cubicBezTo>
                  <a:pt x="3409017" y="1538292"/>
                  <a:pt x="3404714" y="1318910"/>
                  <a:pt x="3434014" y="1109089"/>
                </a:cubicBezTo>
                <a:cubicBezTo>
                  <a:pt x="3463314" y="899269"/>
                  <a:pt x="3403140" y="539987"/>
                  <a:pt x="3434014" y="214626"/>
                </a:cubicBezTo>
                <a:close/>
                <a:moveTo>
                  <a:pt x="214626" y="858504"/>
                </a:moveTo>
                <a:cubicBezTo>
                  <a:pt x="335273" y="863885"/>
                  <a:pt x="424235" y="752580"/>
                  <a:pt x="429252" y="643878"/>
                </a:cubicBezTo>
                <a:cubicBezTo>
                  <a:pt x="427827" y="585818"/>
                  <a:pt x="383197" y="524974"/>
                  <a:pt x="321939" y="536565"/>
                </a:cubicBezTo>
                <a:cubicBezTo>
                  <a:pt x="254529" y="531625"/>
                  <a:pt x="202696" y="583864"/>
                  <a:pt x="214626" y="643878"/>
                </a:cubicBezTo>
                <a:cubicBezTo>
                  <a:pt x="215145" y="699149"/>
                  <a:pt x="204745" y="804255"/>
                  <a:pt x="214626" y="858504"/>
                </a:cubicBezTo>
                <a:close/>
              </a:path>
              <a:path w="3434014" h="4986793" fill="darkenLess" stroke="0" extrusionOk="0">
                <a:moveTo>
                  <a:pt x="214626" y="858504"/>
                </a:moveTo>
                <a:cubicBezTo>
                  <a:pt x="327658" y="831347"/>
                  <a:pt x="407091" y="775052"/>
                  <a:pt x="429252" y="643878"/>
                </a:cubicBezTo>
                <a:cubicBezTo>
                  <a:pt x="432539" y="589222"/>
                  <a:pt x="374113" y="542629"/>
                  <a:pt x="321939" y="536565"/>
                </a:cubicBezTo>
                <a:cubicBezTo>
                  <a:pt x="252207" y="546714"/>
                  <a:pt x="211699" y="598175"/>
                  <a:pt x="214626" y="643878"/>
                </a:cubicBezTo>
                <a:cubicBezTo>
                  <a:pt x="212796" y="698737"/>
                  <a:pt x="215691" y="769768"/>
                  <a:pt x="214626" y="858504"/>
                </a:cubicBezTo>
                <a:close/>
                <a:moveTo>
                  <a:pt x="3219388" y="429252"/>
                </a:moveTo>
                <a:cubicBezTo>
                  <a:pt x="3340241" y="413735"/>
                  <a:pt x="3429374" y="334622"/>
                  <a:pt x="3434014" y="214626"/>
                </a:cubicBezTo>
                <a:cubicBezTo>
                  <a:pt x="3427253" y="91199"/>
                  <a:pt x="3344260" y="12756"/>
                  <a:pt x="3219388" y="0"/>
                </a:cubicBezTo>
                <a:cubicBezTo>
                  <a:pt x="3098139" y="29282"/>
                  <a:pt x="2988054" y="85041"/>
                  <a:pt x="3004762" y="214626"/>
                </a:cubicBezTo>
                <a:cubicBezTo>
                  <a:pt x="3006274" y="280921"/>
                  <a:pt x="3046587" y="324187"/>
                  <a:pt x="3112075" y="321939"/>
                </a:cubicBezTo>
                <a:cubicBezTo>
                  <a:pt x="3176098" y="332370"/>
                  <a:pt x="3221034" y="274228"/>
                  <a:pt x="3219388" y="214626"/>
                </a:cubicBezTo>
                <a:cubicBezTo>
                  <a:pt x="3214043" y="269896"/>
                  <a:pt x="3229556" y="360838"/>
                  <a:pt x="3219388" y="429252"/>
                </a:cubicBezTo>
                <a:close/>
              </a:path>
              <a:path w="3434014" h="4986793" fill="none" extrusionOk="0">
                <a:moveTo>
                  <a:pt x="0" y="643878"/>
                </a:moveTo>
                <a:cubicBezTo>
                  <a:pt x="-12829" y="502593"/>
                  <a:pt x="120199" y="431316"/>
                  <a:pt x="214626" y="429252"/>
                </a:cubicBezTo>
                <a:cubicBezTo>
                  <a:pt x="479984" y="455466"/>
                  <a:pt x="731210" y="428204"/>
                  <a:pt x="884259" y="429252"/>
                </a:cubicBezTo>
                <a:cubicBezTo>
                  <a:pt x="1037308" y="430300"/>
                  <a:pt x="1242094" y="403923"/>
                  <a:pt x="1553891" y="429252"/>
                </a:cubicBezTo>
                <a:cubicBezTo>
                  <a:pt x="1865688" y="454581"/>
                  <a:pt x="1925512" y="423071"/>
                  <a:pt x="2195623" y="429252"/>
                </a:cubicBezTo>
                <a:cubicBezTo>
                  <a:pt x="2465734" y="435433"/>
                  <a:pt x="2659170" y="455943"/>
                  <a:pt x="3004762" y="429252"/>
                </a:cubicBezTo>
                <a:cubicBezTo>
                  <a:pt x="2998673" y="356220"/>
                  <a:pt x="2998805" y="320787"/>
                  <a:pt x="3004762" y="214626"/>
                </a:cubicBezTo>
                <a:cubicBezTo>
                  <a:pt x="3004408" y="91766"/>
                  <a:pt x="3096040" y="1908"/>
                  <a:pt x="3219388" y="0"/>
                </a:cubicBezTo>
                <a:cubicBezTo>
                  <a:pt x="3346709" y="-4141"/>
                  <a:pt x="3419418" y="82521"/>
                  <a:pt x="3434014" y="214626"/>
                </a:cubicBezTo>
                <a:cubicBezTo>
                  <a:pt x="3457400" y="429655"/>
                  <a:pt x="3400623" y="733273"/>
                  <a:pt x="3434014" y="902674"/>
                </a:cubicBezTo>
                <a:cubicBezTo>
                  <a:pt x="3467405" y="1072075"/>
                  <a:pt x="3424670" y="1286440"/>
                  <a:pt x="3434014" y="1466874"/>
                </a:cubicBezTo>
                <a:cubicBezTo>
                  <a:pt x="3443358" y="1647308"/>
                  <a:pt x="3467956" y="1899235"/>
                  <a:pt x="3434014" y="2196205"/>
                </a:cubicBezTo>
                <a:cubicBezTo>
                  <a:pt x="3400072" y="2493175"/>
                  <a:pt x="3408058" y="2723651"/>
                  <a:pt x="3434014" y="2884253"/>
                </a:cubicBezTo>
                <a:cubicBezTo>
                  <a:pt x="3459970" y="3044855"/>
                  <a:pt x="3427601" y="3328027"/>
                  <a:pt x="3434014" y="3531018"/>
                </a:cubicBezTo>
                <a:cubicBezTo>
                  <a:pt x="3440427" y="3734010"/>
                  <a:pt x="3400428" y="4013236"/>
                  <a:pt x="3434014" y="4342915"/>
                </a:cubicBezTo>
                <a:cubicBezTo>
                  <a:pt x="3436221" y="4473646"/>
                  <a:pt x="3326693" y="4563464"/>
                  <a:pt x="3219388" y="4557541"/>
                </a:cubicBezTo>
                <a:cubicBezTo>
                  <a:pt x="2959030" y="4559263"/>
                  <a:pt x="2767114" y="4582295"/>
                  <a:pt x="2605558" y="4557541"/>
                </a:cubicBezTo>
                <a:cubicBezTo>
                  <a:pt x="2444002" y="4532788"/>
                  <a:pt x="2102029" y="4560183"/>
                  <a:pt x="1935925" y="4557541"/>
                </a:cubicBezTo>
                <a:cubicBezTo>
                  <a:pt x="1769821" y="4554899"/>
                  <a:pt x="1405621" y="4592073"/>
                  <a:pt x="1238391" y="4557541"/>
                </a:cubicBezTo>
                <a:cubicBezTo>
                  <a:pt x="1071161" y="4523009"/>
                  <a:pt x="681241" y="4563102"/>
                  <a:pt x="429252" y="4557541"/>
                </a:cubicBezTo>
                <a:cubicBezTo>
                  <a:pt x="429657" y="4622262"/>
                  <a:pt x="434582" y="4728125"/>
                  <a:pt x="429252" y="4772167"/>
                </a:cubicBezTo>
                <a:cubicBezTo>
                  <a:pt x="428140" y="4868393"/>
                  <a:pt x="317611" y="4984590"/>
                  <a:pt x="214626" y="4986793"/>
                </a:cubicBezTo>
                <a:cubicBezTo>
                  <a:pt x="92812" y="4984845"/>
                  <a:pt x="-10483" y="4899164"/>
                  <a:pt x="0" y="4772167"/>
                </a:cubicBezTo>
                <a:cubicBezTo>
                  <a:pt x="4677" y="4546534"/>
                  <a:pt x="-30858" y="4246725"/>
                  <a:pt x="0" y="4001553"/>
                </a:cubicBezTo>
                <a:cubicBezTo>
                  <a:pt x="30858" y="3756381"/>
                  <a:pt x="-522" y="3616078"/>
                  <a:pt x="0" y="3313505"/>
                </a:cubicBezTo>
                <a:cubicBezTo>
                  <a:pt x="522" y="3010932"/>
                  <a:pt x="-14050" y="2770519"/>
                  <a:pt x="0" y="2542891"/>
                </a:cubicBezTo>
                <a:cubicBezTo>
                  <a:pt x="14050" y="2315263"/>
                  <a:pt x="-11760" y="2084524"/>
                  <a:pt x="0" y="1854843"/>
                </a:cubicBezTo>
                <a:cubicBezTo>
                  <a:pt x="11760" y="1625162"/>
                  <a:pt x="-51289" y="1236576"/>
                  <a:pt x="0" y="643878"/>
                </a:cubicBezTo>
                <a:close/>
                <a:moveTo>
                  <a:pt x="3004762" y="429252"/>
                </a:moveTo>
                <a:cubicBezTo>
                  <a:pt x="3064167" y="418621"/>
                  <a:pt x="3122174" y="428244"/>
                  <a:pt x="3219388" y="429252"/>
                </a:cubicBezTo>
                <a:cubicBezTo>
                  <a:pt x="3365060" y="436739"/>
                  <a:pt x="3452403" y="331394"/>
                  <a:pt x="3434014" y="214626"/>
                </a:cubicBezTo>
                <a:moveTo>
                  <a:pt x="3219388" y="429252"/>
                </a:moveTo>
                <a:cubicBezTo>
                  <a:pt x="3214992" y="376622"/>
                  <a:pt x="3228806" y="278699"/>
                  <a:pt x="3219388" y="214626"/>
                </a:cubicBezTo>
                <a:cubicBezTo>
                  <a:pt x="3207264" y="275107"/>
                  <a:pt x="3176128" y="328336"/>
                  <a:pt x="3112075" y="321939"/>
                </a:cubicBezTo>
                <a:cubicBezTo>
                  <a:pt x="3040388" y="320371"/>
                  <a:pt x="2998457" y="264072"/>
                  <a:pt x="3004762" y="214626"/>
                </a:cubicBezTo>
                <a:moveTo>
                  <a:pt x="214626" y="858504"/>
                </a:moveTo>
                <a:cubicBezTo>
                  <a:pt x="218459" y="787363"/>
                  <a:pt x="220632" y="692574"/>
                  <a:pt x="214626" y="643878"/>
                </a:cubicBezTo>
                <a:cubicBezTo>
                  <a:pt x="226656" y="576282"/>
                  <a:pt x="252771" y="531202"/>
                  <a:pt x="321939" y="536565"/>
                </a:cubicBezTo>
                <a:cubicBezTo>
                  <a:pt x="393813" y="543084"/>
                  <a:pt x="430299" y="580405"/>
                  <a:pt x="429252" y="643878"/>
                </a:cubicBezTo>
                <a:cubicBezTo>
                  <a:pt x="439195" y="757358"/>
                  <a:pt x="332804" y="877846"/>
                  <a:pt x="214626" y="858504"/>
                </a:cubicBezTo>
                <a:cubicBezTo>
                  <a:pt x="103926" y="857665"/>
                  <a:pt x="-16007" y="766871"/>
                  <a:pt x="0" y="643878"/>
                </a:cubicBezTo>
                <a:moveTo>
                  <a:pt x="429252" y="643878"/>
                </a:moveTo>
                <a:cubicBezTo>
                  <a:pt x="427900" y="988348"/>
                  <a:pt x="460781" y="1047410"/>
                  <a:pt x="429252" y="1374428"/>
                </a:cubicBezTo>
                <a:cubicBezTo>
                  <a:pt x="397724" y="1701446"/>
                  <a:pt x="447274" y="1782183"/>
                  <a:pt x="429252" y="2104979"/>
                </a:cubicBezTo>
                <a:cubicBezTo>
                  <a:pt x="411230" y="2427775"/>
                  <a:pt x="420047" y="2560073"/>
                  <a:pt x="429252" y="2796393"/>
                </a:cubicBezTo>
                <a:cubicBezTo>
                  <a:pt x="438457" y="3032713"/>
                  <a:pt x="406027" y="3205891"/>
                  <a:pt x="429252" y="3331260"/>
                </a:cubicBezTo>
                <a:cubicBezTo>
                  <a:pt x="452477" y="3456629"/>
                  <a:pt x="404244" y="3672420"/>
                  <a:pt x="429252" y="3905264"/>
                </a:cubicBezTo>
                <a:cubicBezTo>
                  <a:pt x="454260" y="4138108"/>
                  <a:pt x="400561" y="4296982"/>
                  <a:pt x="429252" y="4557541"/>
                </a:cubicBezTo>
              </a:path>
              <a:path w="3434014" h="4986793" fill="none" stroke="0" extrusionOk="0">
                <a:moveTo>
                  <a:pt x="0" y="643878"/>
                </a:moveTo>
                <a:cubicBezTo>
                  <a:pt x="-7808" y="513743"/>
                  <a:pt x="104573" y="424206"/>
                  <a:pt x="214626" y="429252"/>
                </a:cubicBezTo>
                <a:cubicBezTo>
                  <a:pt x="417945" y="440428"/>
                  <a:pt x="686773" y="420806"/>
                  <a:pt x="828456" y="429252"/>
                </a:cubicBezTo>
                <a:cubicBezTo>
                  <a:pt x="970139" y="437699"/>
                  <a:pt x="1294823" y="414762"/>
                  <a:pt x="1553891" y="429252"/>
                </a:cubicBezTo>
                <a:cubicBezTo>
                  <a:pt x="1812960" y="443742"/>
                  <a:pt x="2088458" y="458099"/>
                  <a:pt x="2279327" y="429252"/>
                </a:cubicBezTo>
                <a:cubicBezTo>
                  <a:pt x="2470196" y="400405"/>
                  <a:pt x="2712865" y="450843"/>
                  <a:pt x="3004762" y="429252"/>
                </a:cubicBezTo>
                <a:cubicBezTo>
                  <a:pt x="3003654" y="340111"/>
                  <a:pt x="3005350" y="278167"/>
                  <a:pt x="3004762" y="214626"/>
                </a:cubicBezTo>
                <a:cubicBezTo>
                  <a:pt x="3011535" y="91685"/>
                  <a:pt x="3107174" y="-1616"/>
                  <a:pt x="3219388" y="0"/>
                </a:cubicBezTo>
                <a:cubicBezTo>
                  <a:pt x="3329156" y="-1107"/>
                  <a:pt x="3428725" y="124565"/>
                  <a:pt x="3434014" y="214626"/>
                </a:cubicBezTo>
                <a:cubicBezTo>
                  <a:pt x="3428982" y="387459"/>
                  <a:pt x="3429304" y="817619"/>
                  <a:pt x="3434014" y="985240"/>
                </a:cubicBezTo>
                <a:cubicBezTo>
                  <a:pt x="3438724" y="1152861"/>
                  <a:pt x="3440076" y="1376578"/>
                  <a:pt x="3434014" y="1673288"/>
                </a:cubicBezTo>
                <a:cubicBezTo>
                  <a:pt x="3427952" y="1969998"/>
                  <a:pt x="3412995" y="2095894"/>
                  <a:pt x="3434014" y="2237488"/>
                </a:cubicBezTo>
                <a:cubicBezTo>
                  <a:pt x="3455033" y="2379082"/>
                  <a:pt x="3411963" y="2686934"/>
                  <a:pt x="3434014" y="2966819"/>
                </a:cubicBezTo>
                <a:cubicBezTo>
                  <a:pt x="3456065" y="3246704"/>
                  <a:pt x="3430449" y="3355959"/>
                  <a:pt x="3434014" y="3531018"/>
                </a:cubicBezTo>
                <a:cubicBezTo>
                  <a:pt x="3437579" y="3706077"/>
                  <a:pt x="3450040" y="4169973"/>
                  <a:pt x="3434014" y="4342915"/>
                </a:cubicBezTo>
                <a:cubicBezTo>
                  <a:pt x="3435171" y="4468593"/>
                  <a:pt x="3357381" y="4544042"/>
                  <a:pt x="3219388" y="4557541"/>
                </a:cubicBezTo>
                <a:cubicBezTo>
                  <a:pt x="2994756" y="4578274"/>
                  <a:pt x="2809653" y="4584423"/>
                  <a:pt x="2466051" y="4557541"/>
                </a:cubicBezTo>
                <a:cubicBezTo>
                  <a:pt x="2122449" y="4530659"/>
                  <a:pt x="2038633" y="4544304"/>
                  <a:pt x="1740616" y="4557541"/>
                </a:cubicBezTo>
                <a:cubicBezTo>
                  <a:pt x="1442600" y="4570778"/>
                  <a:pt x="1322979" y="4544904"/>
                  <a:pt x="1098885" y="4557541"/>
                </a:cubicBezTo>
                <a:cubicBezTo>
                  <a:pt x="874791" y="4570178"/>
                  <a:pt x="593243" y="4545768"/>
                  <a:pt x="429252" y="4557541"/>
                </a:cubicBezTo>
                <a:cubicBezTo>
                  <a:pt x="428602" y="4628098"/>
                  <a:pt x="437792" y="4705482"/>
                  <a:pt x="429252" y="4772167"/>
                </a:cubicBezTo>
                <a:cubicBezTo>
                  <a:pt x="416925" y="4874427"/>
                  <a:pt x="333138" y="4989662"/>
                  <a:pt x="214626" y="4986793"/>
                </a:cubicBezTo>
                <a:cubicBezTo>
                  <a:pt x="89381" y="4982379"/>
                  <a:pt x="-10497" y="4885376"/>
                  <a:pt x="0" y="4772167"/>
                </a:cubicBezTo>
                <a:cubicBezTo>
                  <a:pt x="-15123" y="4620014"/>
                  <a:pt x="907" y="4413526"/>
                  <a:pt x="0" y="4207968"/>
                </a:cubicBezTo>
                <a:cubicBezTo>
                  <a:pt x="-907" y="4002410"/>
                  <a:pt x="20044" y="3733889"/>
                  <a:pt x="0" y="3519919"/>
                </a:cubicBezTo>
                <a:cubicBezTo>
                  <a:pt x="-20044" y="3305949"/>
                  <a:pt x="22920" y="3204333"/>
                  <a:pt x="0" y="2914437"/>
                </a:cubicBezTo>
                <a:cubicBezTo>
                  <a:pt x="-22920" y="2624541"/>
                  <a:pt x="11607" y="2403542"/>
                  <a:pt x="0" y="2226389"/>
                </a:cubicBezTo>
                <a:cubicBezTo>
                  <a:pt x="-11607" y="2049236"/>
                  <a:pt x="15104" y="1706989"/>
                  <a:pt x="0" y="1455775"/>
                </a:cubicBezTo>
                <a:cubicBezTo>
                  <a:pt x="-15104" y="1204561"/>
                  <a:pt x="-15775" y="998963"/>
                  <a:pt x="0" y="643878"/>
                </a:cubicBezTo>
                <a:close/>
                <a:moveTo>
                  <a:pt x="3004762" y="429252"/>
                </a:moveTo>
                <a:cubicBezTo>
                  <a:pt x="3050880" y="420807"/>
                  <a:pt x="3150135" y="433928"/>
                  <a:pt x="3219388" y="429252"/>
                </a:cubicBezTo>
                <a:cubicBezTo>
                  <a:pt x="3353703" y="434023"/>
                  <a:pt x="3438070" y="312465"/>
                  <a:pt x="3434014" y="214626"/>
                </a:cubicBezTo>
                <a:moveTo>
                  <a:pt x="3219388" y="429252"/>
                </a:moveTo>
                <a:cubicBezTo>
                  <a:pt x="3229870" y="337793"/>
                  <a:pt x="3228338" y="266410"/>
                  <a:pt x="3219388" y="214626"/>
                </a:cubicBezTo>
                <a:cubicBezTo>
                  <a:pt x="3207822" y="273443"/>
                  <a:pt x="3182449" y="328354"/>
                  <a:pt x="3112075" y="321939"/>
                </a:cubicBezTo>
                <a:cubicBezTo>
                  <a:pt x="3056632" y="317435"/>
                  <a:pt x="3012751" y="269572"/>
                  <a:pt x="3004762" y="214626"/>
                </a:cubicBezTo>
                <a:moveTo>
                  <a:pt x="214626" y="858504"/>
                </a:moveTo>
                <a:cubicBezTo>
                  <a:pt x="207370" y="767926"/>
                  <a:pt x="220702" y="714263"/>
                  <a:pt x="214626" y="643878"/>
                </a:cubicBezTo>
                <a:cubicBezTo>
                  <a:pt x="217942" y="570990"/>
                  <a:pt x="273182" y="544042"/>
                  <a:pt x="321939" y="536565"/>
                </a:cubicBezTo>
                <a:cubicBezTo>
                  <a:pt x="372947" y="540969"/>
                  <a:pt x="419609" y="593360"/>
                  <a:pt x="429252" y="643878"/>
                </a:cubicBezTo>
                <a:cubicBezTo>
                  <a:pt x="432816" y="767658"/>
                  <a:pt x="322239" y="844442"/>
                  <a:pt x="214626" y="858504"/>
                </a:cubicBezTo>
                <a:cubicBezTo>
                  <a:pt x="109809" y="858440"/>
                  <a:pt x="7063" y="764712"/>
                  <a:pt x="0" y="643878"/>
                </a:cubicBezTo>
                <a:moveTo>
                  <a:pt x="429252" y="643878"/>
                </a:moveTo>
                <a:cubicBezTo>
                  <a:pt x="442936" y="827719"/>
                  <a:pt x="431145" y="1081341"/>
                  <a:pt x="429252" y="1374428"/>
                </a:cubicBezTo>
                <a:cubicBezTo>
                  <a:pt x="427360" y="1667515"/>
                  <a:pt x="454929" y="1801834"/>
                  <a:pt x="429252" y="1948432"/>
                </a:cubicBezTo>
                <a:cubicBezTo>
                  <a:pt x="403575" y="2095030"/>
                  <a:pt x="431739" y="2284068"/>
                  <a:pt x="429252" y="2600710"/>
                </a:cubicBezTo>
                <a:cubicBezTo>
                  <a:pt x="426765" y="2917352"/>
                  <a:pt x="433257" y="2968580"/>
                  <a:pt x="429252" y="3213850"/>
                </a:cubicBezTo>
                <a:cubicBezTo>
                  <a:pt x="425247" y="3459120"/>
                  <a:pt x="414141" y="3657205"/>
                  <a:pt x="429252" y="3787854"/>
                </a:cubicBezTo>
                <a:cubicBezTo>
                  <a:pt x="444363" y="3918503"/>
                  <a:pt x="411980" y="4324037"/>
                  <a:pt x="429252" y="455754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Naglo se razvija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automobilska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industrija.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Sjedinjenim Američkim Državama, uz već spomenuti Ford, veliko značenje ima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automobilska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industrija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General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Motors.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fotografiji </a:t>
            </a:r>
            <a:r>
              <a:rPr lang="hr-HR" sz="2000" b="1" dirty="0">
                <a:solidFill>
                  <a:schemeClr val="tx1"/>
                </a:solidFill>
              </a:rPr>
              <a:t>je j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edan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prvih automobila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General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Motors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kompanije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</a:t>
            </a:r>
          </a:p>
          <a:p>
            <a:pPr algn="ctr"/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2A293C40-F3E8-4348-9A79-1BAD9BC4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0029" y="1669067"/>
            <a:ext cx="8082653" cy="412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523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5444210"/>
              </p:ext>
            </p:extLst>
          </p:nvPr>
        </p:nvGraphicFramePr>
        <p:xfrm>
          <a:off x="697584" y="2017336"/>
          <a:ext cx="10656216" cy="456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4947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C23135-287F-40B4-ACE1-41AFB8BD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61" y="4260915"/>
            <a:ext cx="1835995" cy="25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F12776D0-4821-4BAB-9E57-0EE7B4AA73FE}"/>
              </a:ext>
            </a:extLst>
          </p:cNvPr>
          <p:cNvSpPr/>
          <p:nvPr/>
        </p:nvSpPr>
        <p:spPr>
          <a:xfrm>
            <a:off x="868007" y="1272619"/>
            <a:ext cx="3795433" cy="3707156"/>
          </a:xfrm>
          <a:custGeom>
            <a:avLst/>
            <a:gdLst>
              <a:gd name="connsiteX0" fmla="*/ 379467 w 3795433"/>
              <a:gd name="connsiteY0" fmla="*/ 3602688 h 3707156"/>
              <a:gd name="connsiteX1" fmla="*/ 416845 w 3795433"/>
              <a:gd name="connsiteY1" fmla="*/ 3012715 h 3707156"/>
              <a:gd name="connsiteX2" fmla="*/ 605946 w 3795433"/>
              <a:gd name="connsiteY2" fmla="*/ 495712 h 3707156"/>
              <a:gd name="connsiteX3" fmla="*/ 3123711 w 3795433"/>
              <a:gd name="connsiteY3" fmla="*/ 438730 h 3707156"/>
              <a:gd name="connsiteX4" fmla="*/ 3432430 w 3795433"/>
              <a:gd name="connsiteY4" fmla="*/ 2943850 h 3707156"/>
              <a:gd name="connsiteX5" fmla="*/ 969236 w 3795433"/>
              <a:gd name="connsiteY5" fmla="*/ 3470152 h 3707156"/>
              <a:gd name="connsiteX6" fmla="*/ 379467 w 3795433"/>
              <a:gd name="connsiteY6" fmla="*/ 3602688 h 37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433" h="3707156" fill="none" extrusionOk="0">
                <a:moveTo>
                  <a:pt x="379467" y="3602688"/>
                </a:moveTo>
                <a:cubicBezTo>
                  <a:pt x="367787" y="3411034"/>
                  <a:pt x="430462" y="3181099"/>
                  <a:pt x="416845" y="3012715"/>
                </a:cubicBezTo>
                <a:cubicBezTo>
                  <a:pt x="-76315" y="2416507"/>
                  <a:pt x="-124764" y="980647"/>
                  <a:pt x="605946" y="495712"/>
                </a:cubicBezTo>
                <a:cubicBezTo>
                  <a:pt x="1194627" y="-299699"/>
                  <a:pt x="2424862" y="-172419"/>
                  <a:pt x="3123711" y="438730"/>
                </a:cubicBezTo>
                <a:cubicBezTo>
                  <a:pt x="3718125" y="924394"/>
                  <a:pt x="3984522" y="2374803"/>
                  <a:pt x="3432430" y="2943850"/>
                </a:cubicBezTo>
                <a:cubicBezTo>
                  <a:pt x="2652289" y="3716509"/>
                  <a:pt x="1847138" y="3859566"/>
                  <a:pt x="969236" y="3470152"/>
                </a:cubicBezTo>
                <a:cubicBezTo>
                  <a:pt x="828374" y="3484689"/>
                  <a:pt x="536073" y="3557986"/>
                  <a:pt x="379467" y="3602688"/>
                </a:cubicBezTo>
                <a:close/>
              </a:path>
              <a:path w="3795433" h="3707156" stroke="0" extrusionOk="0">
                <a:moveTo>
                  <a:pt x="379467" y="3602688"/>
                </a:moveTo>
                <a:cubicBezTo>
                  <a:pt x="419135" y="3418075"/>
                  <a:pt x="394374" y="3185786"/>
                  <a:pt x="416845" y="3012715"/>
                </a:cubicBezTo>
                <a:cubicBezTo>
                  <a:pt x="-234862" y="2220638"/>
                  <a:pt x="-273096" y="1011575"/>
                  <a:pt x="605946" y="495712"/>
                </a:cubicBezTo>
                <a:cubicBezTo>
                  <a:pt x="1353677" y="50600"/>
                  <a:pt x="2375066" y="-309062"/>
                  <a:pt x="3123711" y="438730"/>
                </a:cubicBezTo>
                <a:cubicBezTo>
                  <a:pt x="3830612" y="1066235"/>
                  <a:pt x="4062472" y="2395213"/>
                  <a:pt x="3432430" y="2943850"/>
                </a:cubicBezTo>
                <a:cubicBezTo>
                  <a:pt x="2854297" y="3925695"/>
                  <a:pt x="1726334" y="3960280"/>
                  <a:pt x="969236" y="3470152"/>
                </a:cubicBezTo>
                <a:cubicBezTo>
                  <a:pt x="839670" y="3496094"/>
                  <a:pt x="597148" y="3539952"/>
                  <a:pt x="379467" y="3602688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0002"/>
                      <a:gd name="adj2" fmla="val 4718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u udžbeniku (U/str. 70 – </a:t>
            </a:r>
            <a:r>
              <a:rPr lang="hr-HR" sz="2400" b="1" i="1" dirty="0">
                <a:solidFill>
                  <a:schemeClr val="tx1"/>
                </a:solidFill>
              </a:rPr>
              <a:t>Mediji</a:t>
            </a:r>
            <a:r>
              <a:rPr lang="hr-HR" sz="2400" b="1" dirty="0">
                <a:solidFill>
                  <a:schemeClr val="tx1"/>
                </a:solidFill>
              </a:rPr>
              <a:t>), a potom riješi zadatak za ispunjavanje.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Mediji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 – isprva je bio najpopularniji u ________________ ______________ __________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 Zagreb – počeo s emitiranjem ___________ godine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proizvodnja _______________ i _______________ ploča postaje unosan posao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prva televizijska tvrtka je _____________ i nastala je ___________ godine u SAD-u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televizijski prijenos zvuka i slike izumio je Škot ________ _________ ___________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mnogo popularniji od televizije u međuratnom razdoblju bio je _________</a:t>
            </a: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98875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84112100"/>
              </p:ext>
            </p:extLst>
          </p:nvPr>
        </p:nvGraphicFramePr>
        <p:xfrm>
          <a:off x="697584" y="2017336"/>
          <a:ext cx="10656216" cy="456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2108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CD8A54E-72CB-42AF-857E-6580675B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734" y="1290718"/>
            <a:ext cx="7198470" cy="538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C570FA2F-7BAF-4ABC-9DE4-4975B72C1301}"/>
              </a:ext>
            </a:extLst>
          </p:cNvPr>
          <p:cNvSpPr/>
          <p:nvPr/>
        </p:nvSpPr>
        <p:spPr>
          <a:xfrm>
            <a:off x="8179808" y="2172893"/>
            <a:ext cx="3283185" cy="4124226"/>
          </a:xfrm>
          <a:custGeom>
            <a:avLst/>
            <a:gdLst>
              <a:gd name="connsiteX0" fmla="*/ 3283185 w 3283185"/>
              <a:gd name="connsiteY0" fmla="*/ 205199 h 4124226"/>
              <a:gd name="connsiteX1" fmla="*/ 3077986 w 3283185"/>
              <a:gd name="connsiteY1" fmla="*/ 410398 h 4124226"/>
              <a:gd name="connsiteX2" fmla="*/ 3077986 w 3283185"/>
              <a:gd name="connsiteY2" fmla="*/ 205199 h 4124226"/>
              <a:gd name="connsiteX3" fmla="*/ 2975386 w 3283185"/>
              <a:gd name="connsiteY3" fmla="*/ 307799 h 4124226"/>
              <a:gd name="connsiteX4" fmla="*/ 2872786 w 3283185"/>
              <a:gd name="connsiteY4" fmla="*/ 205199 h 4124226"/>
              <a:gd name="connsiteX5" fmla="*/ 2872787 w 3283185"/>
              <a:gd name="connsiteY5" fmla="*/ 410398 h 4124226"/>
              <a:gd name="connsiteX6" fmla="*/ 2152538 w 3283185"/>
              <a:gd name="connsiteY6" fmla="*/ 410398 h 4124226"/>
              <a:gd name="connsiteX7" fmla="*/ 1512317 w 3283185"/>
              <a:gd name="connsiteY7" fmla="*/ 410398 h 4124226"/>
              <a:gd name="connsiteX8" fmla="*/ 872096 w 3283185"/>
              <a:gd name="connsiteY8" fmla="*/ 410398 h 4124226"/>
              <a:gd name="connsiteX9" fmla="*/ 205199 w 3283185"/>
              <a:gd name="connsiteY9" fmla="*/ 410398 h 4124226"/>
              <a:gd name="connsiteX10" fmla="*/ 0 w 3283185"/>
              <a:gd name="connsiteY10" fmla="*/ 615597 h 4124226"/>
              <a:gd name="connsiteX11" fmla="*/ 0 w 3283185"/>
              <a:gd name="connsiteY11" fmla="*/ 1342352 h 4124226"/>
              <a:gd name="connsiteX12" fmla="*/ 0 w 3283185"/>
              <a:gd name="connsiteY12" fmla="*/ 1970003 h 4124226"/>
              <a:gd name="connsiteX13" fmla="*/ 0 w 3283185"/>
              <a:gd name="connsiteY13" fmla="*/ 2597655 h 4124226"/>
              <a:gd name="connsiteX14" fmla="*/ 0 w 3283185"/>
              <a:gd name="connsiteY14" fmla="*/ 3159238 h 4124226"/>
              <a:gd name="connsiteX15" fmla="*/ 0 w 3283185"/>
              <a:gd name="connsiteY15" fmla="*/ 3919027 h 4124226"/>
              <a:gd name="connsiteX16" fmla="*/ 205199 w 3283185"/>
              <a:gd name="connsiteY16" fmla="*/ 4124226 h 4124226"/>
              <a:gd name="connsiteX17" fmla="*/ 410398 w 3283185"/>
              <a:gd name="connsiteY17" fmla="*/ 3919027 h 4124226"/>
              <a:gd name="connsiteX18" fmla="*/ 410398 w 3283185"/>
              <a:gd name="connsiteY18" fmla="*/ 3713828 h 4124226"/>
              <a:gd name="connsiteX19" fmla="*/ 1023943 w 3283185"/>
              <a:gd name="connsiteY19" fmla="*/ 3713828 h 4124226"/>
              <a:gd name="connsiteX20" fmla="*/ 1664164 w 3283185"/>
              <a:gd name="connsiteY20" fmla="*/ 3713828 h 4124226"/>
              <a:gd name="connsiteX21" fmla="*/ 2357737 w 3283185"/>
              <a:gd name="connsiteY21" fmla="*/ 3713828 h 4124226"/>
              <a:gd name="connsiteX22" fmla="*/ 3077986 w 3283185"/>
              <a:gd name="connsiteY22" fmla="*/ 3713828 h 4124226"/>
              <a:gd name="connsiteX23" fmla="*/ 3283185 w 3283185"/>
              <a:gd name="connsiteY23" fmla="*/ 3508629 h 4124226"/>
              <a:gd name="connsiteX24" fmla="*/ 3283185 w 3283185"/>
              <a:gd name="connsiteY24" fmla="*/ 2781874 h 4124226"/>
              <a:gd name="connsiteX25" fmla="*/ 3283185 w 3283185"/>
              <a:gd name="connsiteY25" fmla="*/ 2220291 h 4124226"/>
              <a:gd name="connsiteX26" fmla="*/ 3283185 w 3283185"/>
              <a:gd name="connsiteY26" fmla="*/ 1493537 h 4124226"/>
              <a:gd name="connsiteX27" fmla="*/ 3283185 w 3283185"/>
              <a:gd name="connsiteY27" fmla="*/ 832851 h 4124226"/>
              <a:gd name="connsiteX28" fmla="*/ 3283185 w 3283185"/>
              <a:gd name="connsiteY28" fmla="*/ 205199 h 4124226"/>
              <a:gd name="connsiteX29" fmla="*/ 205199 w 3283185"/>
              <a:gd name="connsiteY29" fmla="*/ 820796 h 4124226"/>
              <a:gd name="connsiteX30" fmla="*/ 410398 w 3283185"/>
              <a:gd name="connsiteY30" fmla="*/ 615597 h 4124226"/>
              <a:gd name="connsiteX31" fmla="*/ 307798 w 3283185"/>
              <a:gd name="connsiteY31" fmla="*/ 512997 h 4124226"/>
              <a:gd name="connsiteX32" fmla="*/ 205198 w 3283185"/>
              <a:gd name="connsiteY32" fmla="*/ 615597 h 4124226"/>
              <a:gd name="connsiteX33" fmla="*/ 205199 w 3283185"/>
              <a:gd name="connsiteY33" fmla="*/ 820796 h 4124226"/>
              <a:gd name="connsiteX0" fmla="*/ 205199 w 3283185"/>
              <a:gd name="connsiteY0" fmla="*/ 820796 h 4124226"/>
              <a:gd name="connsiteX1" fmla="*/ 410398 w 3283185"/>
              <a:gd name="connsiteY1" fmla="*/ 615597 h 4124226"/>
              <a:gd name="connsiteX2" fmla="*/ 307798 w 3283185"/>
              <a:gd name="connsiteY2" fmla="*/ 512997 h 4124226"/>
              <a:gd name="connsiteX3" fmla="*/ 205198 w 3283185"/>
              <a:gd name="connsiteY3" fmla="*/ 615597 h 4124226"/>
              <a:gd name="connsiteX4" fmla="*/ 205199 w 3283185"/>
              <a:gd name="connsiteY4" fmla="*/ 820796 h 4124226"/>
              <a:gd name="connsiteX5" fmla="*/ 3077986 w 3283185"/>
              <a:gd name="connsiteY5" fmla="*/ 410398 h 4124226"/>
              <a:gd name="connsiteX6" fmla="*/ 3283185 w 3283185"/>
              <a:gd name="connsiteY6" fmla="*/ 205199 h 4124226"/>
              <a:gd name="connsiteX7" fmla="*/ 3077986 w 3283185"/>
              <a:gd name="connsiteY7" fmla="*/ 0 h 4124226"/>
              <a:gd name="connsiteX8" fmla="*/ 2872787 w 3283185"/>
              <a:gd name="connsiteY8" fmla="*/ 205199 h 4124226"/>
              <a:gd name="connsiteX9" fmla="*/ 2975387 w 3283185"/>
              <a:gd name="connsiteY9" fmla="*/ 307799 h 4124226"/>
              <a:gd name="connsiteX10" fmla="*/ 3077987 w 3283185"/>
              <a:gd name="connsiteY10" fmla="*/ 205199 h 4124226"/>
              <a:gd name="connsiteX11" fmla="*/ 3077986 w 3283185"/>
              <a:gd name="connsiteY11" fmla="*/ 410398 h 4124226"/>
              <a:gd name="connsiteX0" fmla="*/ 0 w 3283185"/>
              <a:gd name="connsiteY0" fmla="*/ 615597 h 4124226"/>
              <a:gd name="connsiteX1" fmla="*/ 205199 w 3283185"/>
              <a:gd name="connsiteY1" fmla="*/ 410398 h 4124226"/>
              <a:gd name="connsiteX2" fmla="*/ 818744 w 3283185"/>
              <a:gd name="connsiteY2" fmla="*/ 410398 h 4124226"/>
              <a:gd name="connsiteX3" fmla="*/ 1538993 w 3283185"/>
              <a:gd name="connsiteY3" fmla="*/ 410398 h 4124226"/>
              <a:gd name="connsiteX4" fmla="*/ 2125862 w 3283185"/>
              <a:gd name="connsiteY4" fmla="*/ 410398 h 4124226"/>
              <a:gd name="connsiteX5" fmla="*/ 2872787 w 3283185"/>
              <a:gd name="connsiteY5" fmla="*/ 410398 h 4124226"/>
              <a:gd name="connsiteX6" fmla="*/ 2872787 w 3283185"/>
              <a:gd name="connsiteY6" fmla="*/ 205199 h 4124226"/>
              <a:gd name="connsiteX7" fmla="*/ 3077986 w 3283185"/>
              <a:gd name="connsiteY7" fmla="*/ 0 h 4124226"/>
              <a:gd name="connsiteX8" fmla="*/ 3283185 w 3283185"/>
              <a:gd name="connsiteY8" fmla="*/ 205199 h 4124226"/>
              <a:gd name="connsiteX9" fmla="*/ 3283185 w 3283185"/>
              <a:gd name="connsiteY9" fmla="*/ 799816 h 4124226"/>
              <a:gd name="connsiteX10" fmla="*/ 3283185 w 3283185"/>
              <a:gd name="connsiteY10" fmla="*/ 1394434 h 4124226"/>
              <a:gd name="connsiteX11" fmla="*/ 3283185 w 3283185"/>
              <a:gd name="connsiteY11" fmla="*/ 1989051 h 4124226"/>
              <a:gd name="connsiteX12" fmla="*/ 3283185 w 3283185"/>
              <a:gd name="connsiteY12" fmla="*/ 2550634 h 4124226"/>
              <a:gd name="connsiteX13" fmla="*/ 3283185 w 3283185"/>
              <a:gd name="connsiteY13" fmla="*/ 3508629 h 4124226"/>
              <a:gd name="connsiteX14" fmla="*/ 3077986 w 3283185"/>
              <a:gd name="connsiteY14" fmla="*/ 3713828 h 4124226"/>
              <a:gd name="connsiteX15" fmla="*/ 2411089 w 3283185"/>
              <a:gd name="connsiteY15" fmla="*/ 3713828 h 4124226"/>
              <a:gd name="connsiteX16" fmla="*/ 1717516 w 3283185"/>
              <a:gd name="connsiteY16" fmla="*/ 3713828 h 4124226"/>
              <a:gd name="connsiteX17" fmla="*/ 1023943 w 3283185"/>
              <a:gd name="connsiteY17" fmla="*/ 3713828 h 4124226"/>
              <a:gd name="connsiteX18" fmla="*/ 410398 w 3283185"/>
              <a:gd name="connsiteY18" fmla="*/ 3713828 h 4124226"/>
              <a:gd name="connsiteX19" fmla="*/ 410398 w 3283185"/>
              <a:gd name="connsiteY19" fmla="*/ 3919027 h 4124226"/>
              <a:gd name="connsiteX20" fmla="*/ 205199 w 3283185"/>
              <a:gd name="connsiteY20" fmla="*/ 4124226 h 4124226"/>
              <a:gd name="connsiteX21" fmla="*/ 0 w 3283185"/>
              <a:gd name="connsiteY21" fmla="*/ 3919027 h 4124226"/>
              <a:gd name="connsiteX22" fmla="*/ 0 w 3283185"/>
              <a:gd name="connsiteY22" fmla="*/ 3291375 h 4124226"/>
              <a:gd name="connsiteX23" fmla="*/ 0 w 3283185"/>
              <a:gd name="connsiteY23" fmla="*/ 2630689 h 4124226"/>
              <a:gd name="connsiteX24" fmla="*/ 0 w 3283185"/>
              <a:gd name="connsiteY24" fmla="*/ 1903935 h 4124226"/>
              <a:gd name="connsiteX25" fmla="*/ 0 w 3283185"/>
              <a:gd name="connsiteY25" fmla="*/ 1243249 h 4124226"/>
              <a:gd name="connsiteX26" fmla="*/ 0 w 3283185"/>
              <a:gd name="connsiteY26" fmla="*/ 615597 h 4124226"/>
              <a:gd name="connsiteX27" fmla="*/ 2872787 w 3283185"/>
              <a:gd name="connsiteY27" fmla="*/ 410398 h 4124226"/>
              <a:gd name="connsiteX28" fmla="*/ 3077986 w 3283185"/>
              <a:gd name="connsiteY28" fmla="*/ 410398 h 4124226"/>
              <a:gd name="connsiteX29" fmla="*/ 3283185 w 3283185"/>
              <a:gd name="connsiteY29" fmla="*/ 205199 h 4124226"/>
              <a:gd name="connsiteX30" fmla="*/ 3077986 w 3283185"/>
              <a:gd name="connsiteY30" fmla="*/ 410398 h 4124226"/>
              <a:gd name="connsiteX31" fmla="*/ 3077986 w 3283185"/>
              <a:gd name="connsiteY31" fmla="*/ 205199 h 4124226"/>
              <a:gd name="connsiteX32" fmla="*/ 2975386 w 3283185"/>
              <a:gd name="connsiteY32" fmla="*/ 307799 h 4124226"/>
              <a:gd name="connsiteX33" fmla="*/ 2872786 w 3283185"/>
              <a:gd name="connsiteY33" fmla="*/ 205199 h 4124226"/>
              <a:gd name="connsiteX34" fmla="*/ 205199 w 3283185"/>
              <a:gd name="connsiteY34" fmla="*/ 820796 h 4124226"/>
              <a:gd name="connsiteX35" fmla="*/ 205199 w 3283185"/>
              <a:gd name="connsiteY35" fmla="*/ 615597 h 4124226"/>
              <a:gd name="connsiteX36" fmla="*/ 307799 w 3283185"/>
              <a:gd name="connsiteY36" fmla="*/ 512997 h 4124226"/>
              <a:gd name="connsiteX37" fmla="*/ 410399 w 3283185"/>
              <a:gd name="connsiteY37" fmla="*/ 615597 h 4124226"/>
              <a:gd name="connsiteX38" fmla="*/ 205200 w 3283185"/>
              <a:gd name="connsiteY38" fmla="*/ 820796 h 4124226"/>
              <a:gd name="connsiteX39" fmla="*/ 1 w 3283185"/>
              <a:gd name="connsiteY39" fmla="*/ 615597 h 4124226"/>
              <a:gd name="connsiteX40" fmla="*/ 410398 w 3283185"/>
              <a:gd name="connsiteY40" fmla="*/ 615597 h 4124226"/>
              <a:gd name="connsiteX41" fmla="*/ 410398 w 3283185"/>
              <a:gd name="connsiteY41" fmla="*/ 1204261 h 4124226"/>
              <a:gd name="connsiteX42" fmla="*/ 410398 w 3283185"/>
              <a:gd name="connsiteY42" fmla="*/ 1730960 h 4124226"/>
              <a:gd name="connsiteX43" fmla="*/ 410398 w 3283185"/>
              <a:gd name="connsiteY43" fmla="*/ 2350606 h 4124226"/>
              <a:gd name="connsiteX44" fmla="*/ 410398 w 3283185"/>
              <a:gd name="connsiteY44" fmla="*/ 2970253 h 4124226"/>
              <a:gd name="connsiteX45" fmla="*/ 410398 w 3283185"/>
              <a:gd name="connsiteY45" fmla="*/ 3713828 h 41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83185" h="4124226" stroke="0" extrusionOk="0">
                <a:moveTo>
                  <a:pt x="3283185" y="205199"/>
                </a:moveTo>
                <a:cubicBezTo>
                  <a:pt x="3275104" y="313353"/>
                  <a:pt x="3193195" y="383745"/>
                  <a:pt x="3077986" y="410398"/>
                </a:cubicBezTo>
                <a:cubicBezTo>
                  <a:pt x="3070226" y="366030"/>
                  <a:pt x="3075925" y="283344"/>
                  <a:pt x="3077986" y="205199"/>
                </a:cubicBezTo>
                <a:cubicBezTo>
                  <a:pt x="3074323" y="257363"/>
                  <a:pt x="3037930" y="309392"/>
                  <a:pt x="2975386" y="307799"/>
                </a:cubicBezTo>
                <a:cubicBezTo>
                  <a:pt x="2915774" y="303160"/>
                  <a:pt x="2866274" y="253688"/>
                  <a:pt x="2872786" y="205199"/>
                </a:cubicBezTo>
                <a:cubicBezTo>
                  <a:pt x="2870805" y="265407"/>
                  <a:pt x="2887062" y="349625"/>
                  <a:pt x="2872787" y="410398"/>
                </a:cubicBezTo>
                <a:cubicBezTo>
                  <a:pt x="2587411" y="432078"/>
                  <a:pt x="2461216" y="393402"/>
                  <a:pt x="2152538" y="410398"/>
                </a:cubicBezTo>
                <a:cubicBezTo>
                  <a:pt x="1843860" y="427394"/>
                  <a:pt x="1727673" y="439555"/>
                  <a:pt x="1512317" y="410398"/>
                </a:cubicBezTo>
                <a:cubicBezTo>
                  <a:pt x="1296961" y="381241"/>
                  <a:pt x="1182729" y="404414"/>
                  <a:pt x="872096" y="410398"/>
                </a:cubicBezTo>
                <a:cubicBezTo>
                  <a:pt x="561463" y="416382"/>
                  <a:pt x="405448" y="390257"/>
                  <a:pt x="205199" y="410398"/>
                </a:cubicBezTo>
                <a:cubicBezTo>
                  <a:pt x="90429" y="421623"/>
                  <a:pt x="2896" y="503830"/>
                  <a:pt x="0" y="615597"/>
                </a:cubicBezTo>
                <a:cubicBezTo>
                  <a:pt x="25272" y="940886"/>
                  <a:pt x="21605" y="1149480"/>
                  <a:pt x="0" y="1342352"/>
                </a:cubicBezTo>
                <a:cubicBezTo>
                  <a:pt x="-21605" y="1535225"/>
                  <a:pt x="-20909" y="1666524"/>
                  <a:pt x="0" y="1970003"/>
                </a:cubicBezTo>
                <a:cubicBezTo>
                  <a:pt x="20909" y="2273482"/>
                  <a:pt x="-14750" y="2449048"/>
                  <a:pt x="0" y="2597655"/>
                </a:cubicBezTo>
                <a:cubicBezTo>
                  <a:pt x="14750" y="2746262"/>
                  <a:pt x="-26078" y="2890882"/>
                  <a:pt x="0" y="3159238"/>
                </a:cubicBezTo>
                <a:cubicBezTo>
                  <a:pt x="26078" y="3427594"/>
                  <a:pt x="-26925" y="3749364"/>
                  <a:pt x="0" y="3919027"/>
                </a:cubicBezTo>
                <a:cubicBezTo>
                  <a:pt x="-7681" y="4024826"/>
                  <a:pt x="100751" y="4128597"/>
                  <a:pt x="205199" y="4124226"/>
                </a:cubicBezTo>
                <a:cubicBezTo>
                  <a:pt x="315144" y="4125951"/>
                  <a:pt x="406451" y="4038246"/>
                  <a:pt x="410398" y="3919027"/>
                </a:cubicBezTo>
                <a:cubicBezTo>
                  <a:pt x="410736" y="3835526"/>
                  <a:pt x="401890" y="3779275"/>
                  <a:pt x="410398" y="3713828"/>
                </a:cubicBezTo>
                <a:cubicBezTo>
                  <a:pt x="595152" y="3702092"/>
                  <a:pt x="853741" y="3703663"/>
                  <a:pt x="1023943" y="3713828"/>
                </a:cubicBezTo>
                <a:cubicBezTo>
                  <a:pt x="1194145" y="3723993"/>
                  <a:pt x="1394548" y="3717349"/>
                  <a:pt x="1664164" y="3713828"/>
                </a:cubicBezTo>
                <a:cubicBezTo>
                  <a:pt x="1933780" y="3710307"/>
                  <a:pt x="2046956" y="3700773"/>
                  <a:pt x="2357737" y="3713828"/>
                </a:cubicBezTo>
                <a:cubicBezTo>
                  <a:pt x="2668518" y="3726883"/>
                  <a:pt x="2802269" y="3736403"/>
                  <a:pt x="3077986" y="3713828"/>
                </a:cubicBezTo>
                <a:cubicBezTo>
                  <a:pt x="3180591" y="3697406"/>
                  <a:pt x="3292089" y="3616092"/>
                  <a:pt x="3283185" y="3508629"/>
                </a:cubicBezTo>
                <a:cubicBezTo>
                  <a:pt x="3305702" y="3300213"/>
                  <a:pt x="3286149" y="3034245"/>
                  <a:pt x="3283185" y="2781874"/>
                </a:cubicBezTo>
                <a:cubicBezTo>
                  <a:pt x="3280221" y="2529503"/>
                  <a:pt x="3271103" y="2383757"/>
                  <a:pt x="3283185" y="2220291"/>
                </a:cubicBezTo>
                <a:cubicBezTo>
                  <a:pt x="3295267" y="2056825"/>
                  <a:pt x="3291100" y="1845763"/>
                  <a:pt x="3283185" y="1493537"/>
                </a:cubicBezTo>
                <a:cubicBezTo>
                  <a:pt x="3275270" y="1141311"/>
                  <a:pt x="3261414" y="1077913"/>
                  <a:pt x="3283185" y="832851"/>
                </a:cubicBezTo>
                <a:cubicBezTo>
                  <a:pt x="3304956" y="587789"/>
                  <a:pt x="3266497" y="395938"/>
                  <a:pt x="3283185" y="205199"/>
                </a:cubicBezTo>
                <a:close/>
                <a:moveTo>
                  <a:pt x="205199" y="820796"/>
                </a:moveTo>
                <a:cubicBezTo>
                  <a:pt x="333136" y="839236"/>
                  <a:pt x="396773" y="743319"/>
                  <a:pt x="410398" y="615597"/>
                </a:cubicBezTo>
                <a:cubicBezTo>
                  <a:pt x="403813" y="558025"/>
                  <a:pt x="359658" y="509432"/>
                  <a:pt x="307798" y="512997"/>
                </a:cubicBezTo>
                <a:cubicBezTo>
                  <a:pt x="240781" y="508487"/>
                  <a:pt x="201497" y="557397"/>
                  <a:pt x="205198" y="615597"/>
                </a:cubicBezTo>
                <a:cubicBezTo>
                  <a:pt x="209037" y="675527"/>
                  <a:pt x="205049" y="760846"/>
                  <a:pt x="205199" y="820796"/>
                </a:cubicBezTo>
                <a:close/>
              </a:path>
              <a:path w="3283185" h="4124226" fill="darkenLess" stroke="0" extrusionOk="0">
                <a:moveTo>
                  <a:pt x="205199" y="820796"/>
                </a:moveTo>
                <a:cubicBezTo>
                  <a:pt x="313498" y="823536"/>
                  <a:pt x="402606" y="733085"/>
                  <a:pt x="410398" y="615597"/>
                </a:cubicBezTo>
                <a:cubicBezTo>
                  <a:pt x="414157" y="551966"/>
                  <a:pt x="375565" y="519860"/>
                  <a:pt x="307798" y="512997"/>
                </a:cubicBezTo>
                <a:cubicBezTo>
                  <a:pt x="248495" y="499974"/>
                  <a:pt x="196222" y="564053"/>
                  <a:pt x="205198" y="615597"/>
                </a:cubicBezTo>
                <a:cubicBezTo>
                  <a:pt x="213400" y="695503"/>
                  <a:pt x="202986" y="754288"/>
                  <a:pt x="205199" y="820796"/>
                </a:cubicBezTo>
                <a:close/>
                <a:moveTo>
                  <a:pt x="3077986" y="410398"/>
                </a:moveTo>
                <a:cubicBezTo>
                  <a:pt x="3178962" y="422377"/>
                  <a:pt x="3279126" y="337337"/>
                  <a:pt x="3283185" y="205199"/>
                </a:cubicBezTo>
                <a:cubicBezTo>
                  <a:pt x="3259315" y="88353"/>
                  <a:pt x="3168743" y="5033"/>
                  <a:pt x="3077986" y="0"/>
                </a:cubicBezTo>
                <a:cubicBezTo>
                  <a:pt x="2978873" y="17636"/>
                  <a:pt x="2872800" y="85430"/>
                  <a:pt x="2872787" y="205199"/>
                </a:cubicBezTo>
                <a:cubicBezTo>
                  <a:pt x="2874168" y="271326"/>
                  <a:pt x="2928783" y="317151"/>
                  <a:pt x="2975387" y="307799"/>
                </a:cubicBezTo>
                <a:cubicBezTo>
                  <a:pt x="3027647" y="299537"/>
                  <a:pt x="3066705" y="264075"/>
                  <a:pt x="3077987" y="205199"/>
                </a:cubicBezTo>
                <a:cubicBezTo>
                  <a:pt x="3080285" y="279223"/>
                  <a:pt x="3092945" y="335887"/>
                  <a:pt x="3077986" y="410398"/>
                </a:cubicBezTo>
                <a:close/>
              </a:path>
              <a:path w="3283185" h="4124226" fill="none" extrusionOk="0">
                <a:moveTo>
                  <a:pt x="0" y="615597"/>
                </a:moveTo>
                <a:cubicBezTo>
                  <a:pt x="-18111" y="494667"/>
                  <a:pt x="90696" y="414394"/>
                  <a:pt x="205199" y="410398"/>
                </a:cubicBezTo>
                <a:cubicBezTo>
                  <a:pt x="374045" y="388896"/>
                  <a:pt x="529021" y="387915"/>
                  <a:pt x="818744" y="410398"/>
                </a:cubicBezTo>
                <a:cubicBezTo>
                  <a:pt x="1108468" y="432881"/>
                  <a:pt x="1339605" y="375439"/>
                  <a:pt x="1538993" y="410398"/>
                </a:cubicBezTo>
                <a:cubicBezTo>
                  <a:pt x="1738381" y="445357"/>
                  <a:pt x="1864615" y="427130"/>
                  <a:pt x="2125862" y="410398"/>
                </a:cubicBezTo>
                <a:cubicBezTo>
                  <a:pt x="2387109" y="393666"/>
                  <a:pt x="2696672" y="394535"/>
                  <a:pt x="2872787" y="410398"/>
                </a:cubicBezTo>
                <a:cubicBezTo>
                  <a:pt x="2869216" y="330231"/>
                  <a:pt x="2865217" y="281000"/>
                  <a:pt x="2872787" y="205199"/>
                </a:cubicBezTo>
                <a:cubicBezTo>
                  <a:pt x="2880362" y="77815"/>
                  <a:pt x="2967951" y="11094"/>
                  <a:pt x="3077986" y="0"/>
                </a:cubicBezTo>
                <a:cubicBezTo>
                  <a:pt x="3210501" y="7737"/>
                  <a:pt x="3294964" y="81254"/>
                  <a:pt x="3283185" y="205199"/>
                </a:cubicBezTo>
                <a:cubicBezTo>
                  <a:pt x="3278572" y="361014"/>
                  <a:pt x="3287939" y="671241"/>
                  <a:pt x="3283185" y="799816"/>
                </a:cubicBezTo>
                <a:cubicBezTo>
                  <a:pt x="3278431" y="928391"/>
                  <a:pt x="3291014" y="1130413"/>
                  <a:pt x="3283185" y="1394434"/>
                </a:cubicBezTo>
                <a:cubicBezTo>
                  <a:pt x="3275356" y="1658455"/>
                  <a:pt x="3274595" y="1844994"/>
                  <a:pt x="3283185" y="1989051"/>
                </a:cubicBezTo>
                <a:cubicBezTo>
                  <a:pt x="3291775" y="2133108"/>
                  <a:pt x="3291291" y="2315370"/>
                  <a:pt x="3283185" y="2550634"/>
                </a:cubicBezTo>
                <a:cubicBezTo>
                  <a:pt x="3275079" y="2785898"/>
                  <a:pt x="3297795" y="3164256"/>
                  <a:pt x="3283185" y="3508629"/>
                </a:cubicBezTo>
                <a:cubicBezTo>
                  <a:pt x="3265028" y="3605076"/>
                  <a:pt x="3216550" y="3717218"/>
                  <a:pt x="3077986" y="3713828"/>
                </a:cubicBezTo>
                <a:cubicBezTo>
                  <a:pt x="2745711" y="3702753"/>
                  <a:pt x="2728433" y="3717619"/>
                  <a:pt x="2411089" y="3713828"/>
                </a:cubicBezTo>
                <a:cubicBezTo>
                  <a:pt x="2093745" y="3710037"/>
                  <a:pt x="2010731" y="3711288"/>
                  <a:pt x="1717516" y="3713828"/>
                </a:cubicBezTo>
                <a:cubicBezTo>
                  <a:pt x="1424301" y="3716368"/>
                  <a:pt x="1360320" y="3679659"/>
                  <a:pt x="1023943" y="3713828"/>
                </a:cubicBezTo>
                <a:cubicBezTo>
                  <a:pt x="687566" y="3747997"/>
                  <a:pt x="660448" y="3712066"/>
                  <a:pt x="410398" y="3713828"/>
                </a:cubicBezTo>
                <a:cubicBezTo>
                  <a:pt x="402794" y="3761470"/>
                  <a:pt x="403125" y="3854996"/>
                  <a:pt x="410398" y="3919027"/>
                </a:cubicBezTo>
                <a:cubicBezTo>
                  <a:pt x="426472" y="4054042"/>
                  <a:pt x="305935" y="4120464"/>
                  <a:pt x="205199" y="4124226"/>
                </a:cubicBezTo>
                <a:cubicBezTo>
                  <a:pt x="114292" y="4136260"/>
                  <a:pt x="-1234" y="4018108"/>
                  <a:pt x="0" y="3919027"/>
                </a:cubicBezTo>
                <a:cubicBezTo>
                  <a:pt x="27252" y="3688938"/>
                  <a:pt x="7374" y="3478182"/>
                  <a:pt x="0" y="3291375"/>
                </a:cubicBezTo>
                <a:cubicBezTo>
                  <a:pt x="-7374" y="3104568"/>
                  <a:pt x="-8595" y="2874542"/>
                  <a:pt x="0" y="2630689"/>
                </a:cubicBezTo>
                <a:cubicBezTo>
                  <a:pt x="8595" y="2386836"/>
                  <a:pt x="12453" y="2168848"/>
                  <a:pt x="0" y="1903935"/>
                </a:cubicBezTo>
                <a:cubicBezTo>
                  <a:pt x="-12453" y="1639022"/>
                  <a:pt x="-5636" y="1533848"/>
                  <a:pt x="0" y="1243249"/>
                </a:cubicBezTo>
                <a:cubicBezTo>
                  <a:pt x="5636" y="952650"/>
                  <a:pt x="-1944" y="760885"/>
                  <a:pt x="0" y="615597"/>
                </a:cubicBezTo>
                <a:close/>
                <a:moveTo>
                  <a:pt x="2872787" y="410398"/>
                </a:moveTo>
                <a:cubicBezTo>
                  <a:pt x="2963604" y="413348"/>
                  <a:pt x="2995007" y="411375"/>
                  <a:pt x="3077986" y="410398"/>
                </a:cubicBezTo>
                <a:cubicBezTo>
                  <a:pt x="3183897" y="401925"/>
                  <a:pt x="3291242" y="339360"/>
                  <a:pt x="3283185" y="205199"/>
                </a:cubicBezTo>
                <a:moveTo>
                  <a:pt x="3077986" y="410398"/>
                </a:moveTo>
                <a:cubicBezTo>
                  <a:pt x="3079168" y="333767"/>
                  <a:pt x="3078850" y="284869"/>
                  <a:pt x="3077986" y="205199"/>
                </a:cubicBezTo>
                <a:cubicBezTo>
                  <a:pt x="3075086" y="249770"/>
                  <a:pt x="3028002" y="316344"/>
                  <a:pt x="2975386" y="307799"/>
                </a:cubicBezTo>
                <a:cubicBezTo>
                  <a:pt x="2927144" y="314338"/>
                  <a:pt x="2862206" y="270758"/>
                  <a:pt x="2872786" y="205199"/>
                </a:cubicBezTo>
                <a:moveTo>
                  <a:pt x="205199" y="820796"/>
                </a:moveTo>
                <a:cubicBezTo>
                  <a:pt x="209230" y="762627"/>
                  <a:pt x="209598" y="670829"/>
                  <a:pt x="205199" y="615597"/>
                </a:cubicBezTo>
                <a:cubicBezTo>
                  <a:pt x="211553" y="560686"/>
                  <a:pt x="264945" y="511670"/>
                  <a:pt x="307799" y="512997"/>
                </a:cubicBezTo>
                <a:cubicBezTo>
                  <a:pt x="363556" y="499535"/>
                  <a:pt x="402895" y="563076"/>
                  <a:pt x="410399" y="615597"/>
                </a:cubicBezTo>
                <a:cubicBezTo>
                  <a:pt x="421332" y="752360"/>
                  <a:pt x="325267" y="844662"/>
                  <a:pt x="205200" y="820796"/>
                </a:cubicBezTo>
                <a:cubicBezTo>
                  <a:pt x="91438" y="839329"/>
                  <a:pt x="22263" y="740153"/>
                  <a:pt x="1" y="615597"/>
                </a:cubicBezTo>
                <a:moveTo>
                  <a:pt x="410398" y="615597"/>
                </a:moveTo>
                <a:cubicBezTo>
                  <a:pt x="407888" y="826868"/>
                  <a:pt x="426752" y="1039702"/>
                  <a:pt x="410398" y="1204261"/>
                </a:cubicBezTo>
                <a:cubicBezTo>
                  <a:pt x="394044" y="1368820"/>
                  <a:pt x="410514" y="1567400"/>
                  <a:pt x="410398" y="1730960"/>
                </a:cubicBezTo>
                <a:cubicBezTo>
                  <a:pt x="410282" y="1894520"/>
                  <a:pt x="381048" y="2063094"/>
                  <a:pt x="410398" y="2350606"/>
                </a:cubicBezTo>
                <a:cubicBezTo>
                  <a:pt x="439748" y="2638118"/>
                  <a:pt x="431171" y="2805162"/>
                  <a:pt x="410398" y="2970253"/>
                </a:cubicBezTo>
                <a:cubicBezTo>
                  <a:pt x="389625" y="3135344"/>
                  <a:pt x="441636" y="3564759"/>
                  <a:pt x="410398" y="3713828"/>
                </a:cubicBezTo>
              </a:path>
              <a:path w="3283185" h="4124226" fill="none" stroke="0" extrusionOk="0">
                <a:moveTo>
                  <a:pt x="0" y="615597"/>
                </a:moveTo>
                <a:cubicBezTo>
                  <a:pt x="8724" y="491638"/>
                  <a:pt x="106034" y="402336"/>
                  <a:pt x="205199" y="410398"/>
                </a:cubicBezTo>
                <a:cubicBezTo>
                  <a:pt x="549916" y="398145"/>
                  <a:pt x="593441" y="422412"/>
                  <a:pt x="925448" y="410398"/>
                </a:cubicBezTo>
                <a:cubicBezTo>
                  <a:pt x="1257455" y="398384"/>
                  <a:pt x="1233073" y="429208"/>
                  <a:pt x="1538993" y="410398"/>
                </a:cubicBezTo>
                <a:cubicBezTo>
                  <a:pt x="1844913" y="391588"/>
                  <a:pt x="1912732" y="393376"/>
                  <a:pt x="2179214" y="410398"/>
                </a:cubicBezTo>
                <a:cubicBezTo>
                  <a:pt x="2445696" y="427420"/>
                  <a:pt x="2711205" y="434244"/>
                  <a:pt x="2872787" y="410398"/>
                </a:cubicBezTo>
                <a:cubicBezTo>
                  <a:pt x="2875669" y="343466"/>
                  <a:pt x="2875287" y="289800"/>
                  <a:pt x="2872787" y="205199"/>
                </a:cubicBezTo>
                <a:cubicBezTo>
                  <a:pt x="2899184" y="87033"/>
                  <a:pt x="2960756" y="2330"/>
                  <a:pt x="3077986" y="0"/>
                </a:cubicBezTo>
                <a:cubicBezTo>
                  <a:pt x="3209131" y="3315"/>
                  <a:pt x="3297126" y="101934"/>
                  <a:pt x="3283185" y="205199"/>
                </a:cubicBezTo>
                <a:cubicBezTo>
                  <a:pt x="3247704" y="433545"/>
                  <a:pt x="3317764" y="684223"/>
                  <a:pt x="3283185" y="931954"/>
                </a:cubicBezTo>
                <a:cubicBezTo>
                  <a:pt x="3248606" y="1179685"/>
                  <a:pt x="3262167" y="1270722"/>
                  <a:pt x="3283185" y="1526571"/>
                </a:cubicBezTo>
                <a:cubicBezTo>
                  <a:pt x="3304203" y="1782420"/>
                  <a:pt x="3255166" y="1906827"/>
                  <a:pt x="3283185" y="2220291"/>
                </a:cubicBezTo>
                <a:cubicBezTo>
                  <a:pt x="3311204" y="2533755"/>
                  <a:pt x="3267010" y="2584545"/>
                  <a:pt x="3283185" y="2781874"/>
                </a:cubicBezTo>
                <a:cubicBezTo>
                  <a:pt x="3299360" y="2979203"/>
                  <a:pt x="3275139" y="3308297"/>
                  <a:pt x="3283185" y="3508629"/>
                </a:cubicBezTo>
                <a:cubicBezTo>
                  <a:pt x="3301321" y="3619280"/>
                  <a:pt x="3187906" y="3720883"/>
                  <a:pt x="3077986" y="3713828"/>
                </a:cubicBezTo>
                <a:cubicBezTo>
                  <a:pt x="2895950" y="3686147"/>
                  <a:pt x="2719953" y="3744712"/>
                  <a:pt x="2384413" y="3713828"/>
                </a:cubicBezTo>
                <a:cubicBezTo>
                  <a:pt x="2048873" y="3682944"/>
                  <a:pt x="2014698" y="3697350"/>
                  <a:pt x="1797544" y="3713828"/>
                </a:cubicBezTo>
                <a:cubicBezTo>
                  <a:pt x="1580390" y="3730306"/>
                  <a:pt x="1317496" y="3707082"/>
                  <a:pt x="1103971" y="3713828"/>
                </a:cubicBezTo>
                <a:cubicBezTo>
                  <a:pt x="890446" y="3720574"/>
                  <a:pt x="735132" y="3715575"/>
                  <a:pt x="410398" y="3713828"/>
                </a:cubicBezTo>
                <a:cubicBezTo>
                  <a:pt x="411165" y="3770691"/>
                  <a:pt x="417577" y="3862853"/>
                  <a:pt x="410398" y="3919027"/>
                </a:cubicBezTo>
                <a:cubicBezTo>
                  <a:pt x="415036" y="4056679"/>
                  <a:pt x="317949" y="4130385"/>
                  <a:pt x="205199" y="4124226"/>
                </a:cubicBezTo>
                <a:cubicBezTo>
                  <a:pt x="97784" y="4112242"/>
                  <a:pt x="11376" y="4032721"/>
                  <a:pt x="0" y="3919027"/>
                </a:cubicBezTo>
                <a:cubicBezTo>
                  <a:pt x="21276" y="3748910"/>
                  <a:pt x="-9030" y="3427665"/>
                  <a:pt x="0" y="3291375"/>
                </a:cubicBezTo>
                <a:cubicBezTo>
                  <a:pt x="9030" y="3155085"/>
                  <a:pt x="-5291" y="2868912"/>
                  <a:pt x="0" y="2663724"/>
                </a:cubicBezTo>
                <a:cubicBezTo>
                  <a:pt x="5291" y="2458536"/>
                  <a:pt x="34342" y="2270951"/>
                  <a:pt x="0" y="1970003"/>
                </a:cubicBezTo>
                <a:cubicBezTo>
                  <a:pt x="-34342" y="1669055"/>
                  <a:pt x="-5225" y="1568023"/>
                  <a:pt x="0" y="1408420"/>
                </a:cubicBezTo>
                <a:cubicBezTo>
                  <a:pt x="5225" y="1248817"/>
                  <a:pt x="9327" y="944360"/>
                  <a:pt x="0" y="615597"/>
                </a:cubicBezTo>
                <a:close/>
                <a:moveTo>
                  <a:pt x="2872787" y="410398"/>
                </a:moveTo>
                <a:cubicBezTo>
                  <a:pt x="2965073" y="406413"/>
                  <a:pt x="3031026" y="418603"/>
                  <a:pt x="3077986" y="410398"/>
                </a:cubicBezTo>
                <a:cubicBezTo>
                  <a:pt x="3183006" y="429170"/>
                  <a:pt x="3287501" y="315808"/>
                  <a:pt x="3283185" y="205199"/>
                </a:cubicBezTo>
                <a:moveTo>
                  <a:pt x="3077986" y="410398"/>
                </a:moveTo>
                <a:cubicBezTo>
                  <a:pt x="3088013" y="337493"/>
                  <a:pt x="3087809" y="302332"/>
                  <a:pt x="3077986" y="205199"/>
                </a:cubicBezTo>
                <a:cubicBezTo>
                  <a:pt x="3089551" y="255714"/>
                  <a:pt x="3027599" y="319587"/>
                  <a:pt x="2975386" y="307799"/>
                </a:cubicBezTo>
                <a:cubicBezTo>
                  <a:pt x="2920313" y="303346"/>
                  <a:pt x="2877173" y="269452"/>
                  <a:pt x="2872786" y="205199"/>
                </a:cubicBezTo>
                <a:moveTo>
                  <a:pt x="205199" y="820796"/>
                </a:moveTo>
                <a:cubicBezTo>
                  <a:pt x="198823" y="764110"/>
                  <a:pt x="199041" y="686286"/>
                  <a:pt x="205199" y="615597"/>
                </a:cubicBezTo>
                <a:cubicBezTo>
                  <a:pt x="211743" y="570570"/>
                  <a:pt x="249011" y="502563"/>
                  <a:pt x="307799" y="512997"/>
                </a:cubicBezTo>
                <a:cubicBezTo>
                  <a:pt x="355425" y="505978"/>
                  <a:pt x="405123" y="548832"/>
                  <a:pt x="410399" y="615597"/>
                </a:cubicBezTo>
                <a:cubicBezTo>
                  <a:pt x="433040" y="732178"/>
                  <a:pt x="319659" y="826021"/>
                  <a:pt x="205200" y="820796"/>
                </a:cubicBezTo>
                <a:cubicBezTo>
                  <a:pt x="74144" y="836511"/>
                  <a:pt x="-1498" y="718542"/>
                  <a:pt x="1" y="615597"/>
                </a:cubicBezTo>
                <a:moveTo>
                  <a:pt x="410398" y="615597"/>
                </a:moveTo>
                <a:cubicBezTo>
                  <a:pt x="394799" y="776691"/>
                  <a:pt x="436404" y="951030"/>
                  <a:pt x="410398" y="1204261"/>
                </a:cubicBezTo>
                <a:cubicBezTo>
                  <a:pt x="384392" y="1457492"/>
                  <a:pt x="436055" y="1617050"/>
                  <a:pt x="410398" y="1792925"/>
                </a:cubicBezTo>
                <a:cubicBezTo>
                  <a:pt x="384741" y="1968800"/>
                  <a:pt x="419770" y="2183861"/>
                  <a:pt x="410398" y="2381589"/>
                </a:cubicBezTo>
                <a:cubicBezTo>
                  <a:pt x="401026" y="2579317"/>
                  <a:pt x="384836" y="2804338"/>
                  <a:pt x="410398" y="2939270"/>
                </a:cubicBezTo>
                <a:cubicBezTo>
                  <a:pt x="435960" y="3074202"/>
                  <a:pt x="410295" y="3431511"/>
                  <a:pt x="410398" y="371382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Jedan od prvih radioprijamnika.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506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3F5300AB-5F43-4376-B591-BC247D39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454" y="1483960"/>
            <a:ext cx="8228029" cy="513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34B5D53-491C-4CDD-9120-98555BC4365C}"/>
              </a:ext>
            </a:extLst>
          </p:cNvPr>
          <p:cNvSpPr/>
          <p:nvPr/>
        </p:nvSpPr>
        <p:spPr>
          <a:xfrm>
            <a:off x="129318" y="2172893"/>
            <a:ext cx="3283185" cy="4124226"/>
          </a:xfrm>
          <a:custGeom>
            <a:avLst/>
            <a:gdLst>
              <a:gd name="connsiteX0" fmla="*/ 3283185 w 3283185"/>
              <a:gd name="connsiteY0" fmla="*/ 205199 h 4124226"/>
              <a:gd name="connsiteX1" fmla="*/ 3077986 w 3283185"/>
              <a:gd name="connsiteY1" fmla="*/ 410398 h 4124226"/>
              <a:gd name="connsiteX2" fmla="*/ 3077986 w 3283185"/>
              <a:gd name="connsiteY2" fmla="*/ 205199 h 4124226"/>
              <a:gd name="connsiteX3" fmla="*/ 2975386 w 3283185"/>
              <a:gd name="connsiteY3" fmla="*/ 307799 h 4124226"/>
              <a:gd name="connsiteX4" fmla="*/ 2872786 w 3283185"/>
              <a:gd name="connsiteY4" fmla="*/ 205199 h 4124226"/>
              <a:gd name="connsiteX5" fmla="*/ 2872787 w 3283185"/>
              <a:gd name="connsiteY5" fmla="*/ 410398 h 4124226"/>
              <a:gd name="connsiteX6" fmla="*/ 2152538 w 3283185"/>
              <a:gd name="connsiteY6" fmla="*/ 410398 h 4124226"/>
              <a:gd name="connsiteX7" fmla="*/ 1512317 w 3283185"/>
              <a:gd name="connsiteY7" fmla="*/ 410398 h 4124226"/>
              <a:gd name="connsiteX8" fmla="*/ 872096 w 3283185"/>
              <a:gd name="connsiteY8" fmla="*/ 410398 h 4124226"/>
              <a:gd name="connsiteX9" fmla="*/ 205199 w 3283185"/>
              <a:gd name="connsiteY9" fmla="*/ 410398 h 4124226"/>
              <a:gd name="connsiteX10" fmla="*/ 0 w 3283185"/>
              <a:gd name="connsiteY10" fmla="*/ 615597 h 4124226"/>
              <a:gd name="connsiteX11" fmla="*/ 0 w 3283185"/>
              <a:gd name="connsiteY11" fmla="*/ 1342352 h 4124226"/>
              <a:gd name="connsiteX12" fmla="*/ 0 w 3283185"/>
              <a:gd name="connsiteY12" fmla="*/ 1970003 h 4124226"/>
              <a:gd name="connsiteX13" fmla="*/ 0 w 3283185"/>
              <a:gd name="connsiteY13" fmla="*/ 2597655 h 4124226"/>
              <a:gd name="connsiteX14" fmla="*/ 0 w 3283185"/>
              <a:gd name="connsiteY14" fmla="*/ 3159238 h 4124226"/>
              <a:gd name="connsiteX15" fmla="*/ 0 w 3283185"/>
              <a:gd name="connsiteY15" fmla="*/ 3919027 h 4124226"/>
              <a:gd name="connsiteX16" fmla="*/ 205199 w 3283185"/>
              <a:gd name="connsiteY16" fmla="*/ 4124226 h 4124226"/>
              <a:gd name="connsiteX17" fmla="*/ 410398 w 3283185"/>
              <a:gd name="connsiteY17" fmla="*/ 3919027 h 4124226"/>
              <a:gd name="connsiteX18" fmla="*/ 410398 w 3283185"/>
              <a:gd name="connsiteY18" fmla="*/ 3713828 h 4124226"/>
              <a:gd name="connsiteX19" fmla="*/ 1023943 w 3283185"/>
              <a:gd name="connsiteY19" fmla="*/ 3713828 h 4124226"/>
              <a:gd name="connsiteX20" fmla="*/ 1664164 w 3283185"/>
              <a:gd name="connsiteY20" fmla="*/ 3713828 h 4124226"/>
              <a:gd name="connsiteX21" fmla="*/ 2357737 w 3283185"/>
              <a:gd name="connsiteY21" fmla="*/ 3713828 h 4124226"/>
              <a:gd name="connsiteX22" fmla="*/ 3077986 w 3283185"/>
              <a:gd name="connsiteY22" fmla="*/ 3713828 h 4124226"/>
              <a:gd name="connsiteX23" fmla="*/ 3283185 w 3283185"/>
              <a:gd name="connsiteY23" fmla="*/ 3508629 h 4124226"/>
              <a:gd name="connsiteX24" fmla="*/ 3283185 w 3283185"/>
              <a:gd name="connsiteY24" fmla="*/ 2781874 h 4124226"/>
              <a:gd name="connsiteX25" fmla="*/ 3283185 w 3283185"/>
              <a:gd name="connsiteY25" fmla="*/ 2220291 h 4124226"/>
              <a:gd name="connsiteX26" fmla="*/ 3283185 w 3283185"/>
              <a:gd name="connsiteY26" fmla="*/ 1493537 h 4124226"/>
              <a:gd name="connsiteX27" fmla="*/ 3283185 w 3283185"/>
              <a:gd name="connsiteY27" fmla="*/ 832851 h 4124226"/>
              <a:gd name="connsiteX28" fmla="*/ 3283185 w 3283185"/>
              <a:gd name="connsiteY28" fmla="*/ 205199 h 4124226"/>
              <a:gd name="connsiteX29" fmla="*/ 205199 w 3283185"/>
              <a:gd name="connsiteY29" fmla="*/ 820796 h 4124226"/>
              <a:gd name="connsiteX30" fmla="*/ 410398 w 3283185"/>
              <a:gd name="connsiteY30" fmla="*/ 615597 h 4124226"/>
              <a:gd name="connsiteX31" fmla="*/ 307798 w 3283185"/>
              <a:gd name="connsiteY31" fmla="*/ 512997 h 4124226"/>
              <a:gd name="connsiteX32" fmla="*/ 205198 w 3283185"/>
              <a:gd name="connsiteY32" fmla="*/ 615597 h 4124226"/>
              <a:gd name="connsiteX33" fmla="*/ 205199 w 3283185"/>
              <a:gd name="connsiteY33" fmla="*/ 820796 h 4124226"/>
              <a:gd name="connsiteX0" fmla="*/ 205199 w 3283185"/>
              <a:gd name="connsiteY0" fmla="*/ 820796 h 4124226"/>
              <a:gd name="connsiteX1" fmla="*/ 410398 w 3283185"/>
              <a:gd name="connsiteY1" fmla="*/ 615597 h 4124226"/>
              <a:gd name="connsiteX2" fmla="*/ 307798 w 3283185"/>
              <a:gd name="connsiteY2" fmla="*/ 512997 h 4124226"/>
              <a:gd name="connsiteX3" fmla="*/ 205198 w 3283185"/>
              <a:gd name="connsiteY3" fmla="*/ 615597 h 4124226"/>
              <a:gd name="connsiteX4" fmla="*/ 205199 w 3283185"/>
              <a:gd name="connsiteY4" fmla="*/ 820796 h 4124226"/>
              <a:gd name="connsiteX5" fmla="*/ 3077986 w 3283185"/>
              <a:gd name="connsiteY5" fmla="*/ 410398 h 4124226"/>
              <a:gd name="connsiteX6" fmla="*/ 3283185 w 3283185"/>
              <a:gd name="connsiteY6" fmla="*/ 205199 h 4124226"/>
              <a:gd name="connsiteX7" fmla="*/ 3077986 w 3283185"/>
              <a:gd name="connsiteY7" fmla="*/ 0 h 4124226"/>
              <a:gd name="connsiteX8" fmla="*/ 2872787 w 3283185"/>
              <a:gd name="connsiteY8" fmla="*/ 205199 h 4124226"/>
              <a:gd name="connsiteX9" fmla="*/ 2975387 w 3283185"/>
              <a:gd name="connsiteY9" fmla="*/ 307799 h 4124226"/>
              <a:gd name="connsiteX10" fmla="*/ 3077987 w 3283185"/>
              <a:gd name="connsiteY10" fmla="*/ 205199 h 4124226"/>
              <a:gd name="connsiteX11" fmla="*/ 3077986 w 3283185"/>
              <a:gd name="connsiteY11" fmla="*/ 410398 h 4124226"/>
              <a:gd name="connsiteX0" fmla="*/ 0 w 3283185"/>
              <a:gd name="connsiteY0" fmla="*/ 615597 h 4124226"/>
              <a:gd name="connsiteX1" fmla="*/ 205199 w 3283185"/>
              <a:gd name="connsiteY1" fmla="*/ 410398 h 4124226"/>
              <a:gd name="connsiteX2" fmla="*/ 818744 w 3283185"/>
              <a:gd name="connsiteY2" fmla="*/ 410398 h 4124226"/>
              <a:gd name="connsiteX3" fmla="*/ 1538993 w 3283185"/>
              <a:gd name="connsiteY3" fmla="*/ 410398 h 4124226"/>
              <a:gd name="connsiteX4" fmla="*/ 2125862 w 3283185"/>
              <a:gd name="connsiteY4" fmla="*/ 410398 h 4124226"/>
              <a:gd name="connsiteX5" fmla="*/ 2872787 w 3283185"/>
              <a:gd name="connsiteY5" fmla="*/ 410398 h 4124226"/>
              <a:gd name="connsiteX6" fmla="*/ 2872787 w 3283185"/>
              <a:gd name="connsiteY6" fmla="*/ 205199 h 4124226"/>
              <a:gd name="connsiteX7" fmla="*/ 3077986 w 3283185"/>
              <a:gd name="connsiteY7" fmla="*/ 0 h 4124226"/>
              <a:gd name="connsiteX8" fmla="*/ 3283185 w 3283185"/>
              <a:gd name="connsiteY8" fmla="*/ 205199 h 4124226"/>
              <a:gd name="connsiteX9" fmla="*/ 3283185 w 3283185"/>
              <a:gd name="connsiteY9" fmla="*/ 799816 h 4124226"/>
              <a:gd name="connsiteX10" fmla="*/ 3283185 w 3283185"/>
              <a:gd name="connsiteY10" fmla="*/ 1394434 h 4124226"/>
              <a:gd name="connsiteX11" fmla="*/ 3283185 w 3283185"/>
              <a:gd name="connsiteY11" fmla="*/ 1989051 h 4124226"/>
              <a:gd name="connsiteX12" fmla="*/ 3283185 w 3283185"/>
              <a:gd name="connsiteY12" fmla="*/ 2550634 h 4124226"/>
              <a:gd name="connsiteX13" fmla="*/ 3283185 w 3283185"/>
              <a:gd name="connsiteY13" fmla="*/ 3508629 h 4124226"/>
              <a:gd name="connsiteX14" fmla="*/ 3077986 w 3283185"/>
              <a:gd name="connsiteY14" fmla="*/ 3713828 h 4124226"/>
              <a:gd name="connsiteX15" fmla="*/ 2411089 w 3283185"/>
              <a:gd name="connsiteY15" fmla="*/ 3713828 h 4124226"/>
              <a:gd name="connsiteX16" fmla="*/ 1717516 w 3283185"/>
              <a:gd name="connsiteY16" fmla="*/ 3713828 h 4124226"/>
              <a:gd name="connsiteX17" fmla="*/ 1023943 w 3283185"/>
              <a:gd name="connsiteY17" fmla="*/ 3713828 h 4124226"/>
              <a:gd name="connsiteX18" fmla="*/ 410398 w 3283185"/>
              <a:gd name="connsiteY18" fmla="*/ 3713828 h 4124226"/>
              <a:gd name="connsiteX19" fmla="*/ 410398 w 3283185"/>
              <a:gd name="connsiteY19" fmla="*/ 3919027 h 4124226"/>
              <a:gd name="connsiteX20" fmla="*/ 205199 w 3283185"/>
              <a:gd name="connsiteY20" fmla="*/ 4124226 h 4124226"/>
              <a:gd name="connsiteX21" fmla="*/ 0 w 3283185"/>
              <a:gd name="connsiteY21" fmla="*/ 3919027 h 4124226"/>
              <a:gd name="connsiteX22" fmla="*/ 0 w 3283185"/>
              <a:gd name="connsiteY22" fmla="*/ 3291375 h 4124226"/>
              <a:gd name="connsiteX23" fmla="*/ 0 w 3283185"/>
              <a:gd name="connsiteY23" fmla="*/ 2630689 h 4124226"/>
              <a:gd name="connsiteX24" fmla="*/ 0 w 3283185"/>
              <a:gd name="connsiteY24" fmla="*/ 1903935 h 4124226"/>
              <a:gd name="connsiteX25" fmla="*/ 0 w 3283185"/>
              <a:gd name="connsiteY25" fmla="*/ 1243249 h 4124226"/>
              <a:gd name="connsiteX26" fmla="*/ 0 w 3283185"/>
              <a:gd name="connsiteY26" fmla="*/ 615597 h 4124226"/>
              <a:gd name="connsiteX27" fmla="*/ 2872787 w 3283185"/>
              <a:gd name="connsiteY27" fmla="*/ 410398 h 4124226"/>
              <a:gd name="connsiteX28" fmla="*/ 3077986 w 3283185"/>
              <a:gd name="connsiteY28" fmla="*/ 410398 h 4124226"/>
              <a:gd name="connsiteX29" fmla="*/ 3283185 w 3283185"/>
              <a:gd name="connsiteY29" fmla="*/ 205199 h 4124226"/>
              <a:gd name="connsiteX30" fmla="*/ 3077986 w 3283185"/>
              <a:gd name="connsiteY30" fmla="*/ 410398 h 4124226"/>
              <a:gd name="connsiteX31" fmla="*/ 3077986 w 3283185"/>
              <a:gd name="connsiteY31" fmla="*/ 205199 h 4124226"/>
              <a:gd name="connsiteX32" fmla="*/ 2975386 w 3283185"/>
              <a:gd name="connsiteY32" fmla="*/ 307799 h 4124226"/>
              <a:gd name="connsiteX33" fmla="*/ 2872786 w 3283185"/>
              <a:gd name="connsiteY33" fmla="*/ 205199 h 4124226"/>
              <a:gd name="connsiteX34" fmla="*/ 205199 w 3283185"/>
              <a:gd name="connsiteY34" fmla="*/ 820796 h 4124226"/>
              <a:gd name="connsiteX35" fmla="*/ 205199 w 3283185"/>
              <a:gd name="connsiteY35" fmla="*/ 615597 h 4124226"/>
              <a:gd name="connsiteX36" fmla="*/ 307799 w 3283185"/>
              <a:gd name="connsiteY36" fmla="*/ 512997 h 4124226"/>
              <a:gd name="connsiteX37" fmla="*/ 410399 w 3283185"/>
              <a:gd name="connsiteY37" fmla="*/ 615597 h 4124226"/>
              <a:gd name="connsiteX38" fmla="*/ 205200 w 3283185"/>
              <a:gd name="connsiteY38" fmla="*/ 820796 h 4124226"/>
              <a:gd name="connsiteX39" fmla="*/ 1 w 3283185"/>
              <a:gd name="connsiteY39" fmla="*/ 615597 h 4124226"/>
              <a:gd name="connsiteX40" fmla="*/ 410398 w 3283185"/>
              <a:gd name="connsiteY40" fmla="*/ 615597 h 4124226"/>
              <a:gd name="connsiteX41" fmla="*/ 410398 w 3283185"/>
              <a:gd name="connsiteY41" fmla="*/ 1204261 h 4124226"/>
              <a:gd name="connsiteX42" fmla="*/ 410398 w 3283185"/>
              <a:gd name="connsiteY42" fmla="*/ 1730960 h 4124226"/>
              <a:gd name="connsiteX43" fmla="*/ 410398 w 3283185"/>
              <a:gd name="connsiteY43" fmla="*/ 2350606 h 4124226"/>
              <a:gd name="connsiteX44" fmla="*/ 410398 w 3283185"/>
              <a:gd name="connsiteY44" fmla="*/ 2970253 h 4124226"/>
              <a:gd name="connsiteX45" fmla="*/ 410398 w 3283185"/>
              <a:gd name="connsiteY45" fmla="*/ 3713828 h 41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83185" h="4124226" stroke="0" extrusionOk="0">
                <a:moveTo>
                  <a:pt x="3283185" y="205199"/>
                </a:moveTo>
                <a:cubicBezTo>
                  <a:pt x="3275104" y="313353"/>
                  <a:pt x="3193195" y="383745"/>
                  <a:pt x="3077986" y="410398"/>
                </a:cubicBezTo>
                <a:cubicBezTo>
                  <a:pt x="3070226" y="366030"/>
                  <a:pt x="3075925" y="283344"/>
                  <a:pt x="3077986" y="205199"/>
                </a:cubicBezTo>
                <a:cubicBezTo>
                  <a:pt x="3074323" y="257363"/>
                  <a:pt x="3037930" y="309392"/>
                  <a:pt x="2975386" y="307799"/>
                </a:cubicBezTo>
                <a:cubicBezTo>
                  <a:pt x="2915774" y="303160"/>
                  <a:pt x="2866274" y="253688"/>
                  <a:pt x="2872786" y="205199"/>
                </a:cubicBezTo>
                <a:cubicBezTo>
                  <a:pt x="2870805" y="265407"/>
                  <a:pt x="2887062" y="349625"/>
                  <a:pt x="2872787" y="410398"/>
                </a:cubicBezTo>
                <a:cubicBezTo>
                  <a:pt x="2587411" y="432078"/>
                  <a:pt x="2461216" y="393402"/>
                  <a:pt x="2152538" y="410398"/>
                </a:cubicBezTo>
                <a:cubicBezTo>
                  <a:pt x="1843860" y="427394"/>
                  <a:pt x="1727673" y="439555"/>
                  <a:pt x="1512317" y="410398"/>
                </a:cubicBezTo>
                <a:cubicBezTo>
                  <a:pt x="1296961" y="381241"/>
                  <a:pt x="1182729" y="404414"/>
                  <a:pt x="872096" y="410398"/>
                </a:cubicBezTo>
                <a:cubicBezTo>
                  <a:pt x="561463" y="416382"/>
                  <a:pt x="405448" y="390257"/>
                  <a:pt x="205199" y="410398"/>
                </a:cubicBezTo>
                <a:cubicBezTo>
                  <a:pt x="90429" y="421623"/>
                  <a:pt x="2896" y="503830"/>
                  <a:pt x="0" y="615597"/>
                </a:cubicBezTo>
                <a:cubicBezTo>
                  <a:pt x="25272" y="940886"/>
                  <a:pt x="21605" y="1149480"/>
                  <a:pt x="0" y="1342352"/>
                </a:cubicBezTo>
                <a:cubicBezTo>
                  <a:pt x="-21605" y="1535225"/>
                  <a:pt x="-20909" y="1666524"/>
                  <a:pt x="0" y="1970003"/>
                </a:cubicBezTo>
                <a:cubicBezTo>
                  <a:pt x="20909" y="2273482"/>
                  <a:pt x="-14750" y="2449048"/>
                  <a:pt x="0" y="2597655"/>
                </a:cubicBezTo>
                <a:cubicBezTo>
                  <a:pt x="14750" y="2746262"/>
                  <a:pt x="-26078" y="2890882"/>
                  <a:pt x="0" y="3159238"/>
                </a:cubicBezTo>
                <a:cubicBezTo>
                  <a:pt x="26078" y="3427594"/>
                  <a:pt x="-26925" y="3749364"/>
                  <a:pt x="0" y="3919027"/>
                </a:cubicBezTo>
                <a:cubicBezTo>
                  <a:pt x="-7681" y="4024826"/>
                  <a:pt x="100751" y="4128597"/>
                  <a:pt x="205199" y="4124226"/>
                </a:cubicBezTo>
                <a:cubicBezTo>
                  <a:pt x="315144" y="4125951"/>
                  <a:pt x="406451" y="4038246"/>
                  <a:pt x="410398" y="3919027"/>
                </a:cubicBezTo>
                <a:cubicBezTo>
                  <a:pt x="410736" y="3835526"/>
                  <a:pt x="401890" y="3779275"/>
                  <a:pt x="410398" y="3713828"/>
                </a:cubicBezTo>
                <a:cubicBezTo>
                  <a:pt x="595152" y="3702092"/>
                  <a:pt x="853741" y="3703663"/>
                  <a:pt x="1023943" y="3713828"/>
                </a:cubicBezTo>
                <a:cubicBezTo>
                  <a:pt x="1194145" y="3723993"/>
                  <a:pt x="1394548" y="3717349"/>
                  <a:pt x="1664164" y="3713828"/>
                </a:cubicBezTo>
                <a:cubicBezTo>
                  <a:pt x="1933780" y="3710307"/>
                  <a:pt x="2046956" y="3700773"/>
                  <a:pt x="2357737" y="3713828"/>
                </a:cubicBezTo>
                <a:cubicBezTo>
                  <a:pt x="2668518" y="3726883"/>
                  <a:pt x="2802269" y="3736403"/>
                  <a:pt x="3077986" y="3713828"/>
                </a:cubicBezTo>
                <a:cubicBezTo>
                  <a:pt x="3180591" y="3697406"/>
                  <a:pt x="3292089" y="3616092"/>
                  <a:pt x="3283185" y="3508629"/>
                </a:cubicBezTo>
                <a:cubicBezTo>
                  <a:pt x="3305702" y="3300213"/>
                  <a:pt x="3286149" y="3034245"/>
                  <a:pt x="3283185" y="2781874"/>
                </a:cubicBezTo>
                <a:cubicBezTo>
                  <a:pt x="3280221" y="2529503"/>
                  <a:pt x="3271103" y="2383757"/>
                  <a:pt x="3283185" y="2220291"/>
                </a:cubicBezTo>
                <a:cubicBezTo>
                  <a:pt x="3295267" y="2056825"/>
                  <a:pt x="3291100" y="1845763"/>
                  <a:pt x="3283185" y="1493537"/>
                </a:cubicBezTo>
                <a:cubicBezTo>
                  <a:pt x="3275270" y="1141311"/>
                  <a:pt x="3261414" y="1077913"/>
                  <a:pt x="3283185" y="832851"/>
                </a:cubicBezTo>
                <a:cubicBezTo>
                  <a:pt x="3304956" y="587789"/>
                  <a:pt x="3266497" y="395938"/>
                  <a:pt x="3283185" y="205199"/>
                </a:cubicBezTo>
                <a:close/>
                <a:moveTo>
                  <a:pt x="205199" y="820796"/>
                </a:moveTo>
                <a:cubicBezTo>
                  <a:pt x="333136" y="839236"/>
                  <a:pt x="396773" y="743319"/>
                  <a:pt x="410398" y="615597"/>
                </a:cubicBezTo>
                <a:cubicBezTo>
                  <a:pt x="403813" y="558025"/>
                  <a:pt x="359658" y="509432"/>
                  <a:pt x="307798" y="512997"/>
                </a:cubicBezTo>
                <a:cubicBezTo>
                  <a:pt x="240781" y="508487"/>
                  <a:pt x="201497" y="557397"/>
                  <a:pt x="205198" y="615597"/>
                </a:cubicBezTo>
                <a:cubicBezTo>
                  <a:pt x="209037" y="675527"/>
                  <a:pt x="205049" y="760846"/>
                  <a:pt x="205199" y="820796"/>
                </a:cubicBezTo>
                <a:close/>
              </a:path>
              <a:path w="3283185" h="4124226" fill="darkenLess" stroke="0" extrusionOk="0">
                <a:moveTo>
                  <a:pt x="205199" y="820796"/>
                </a:moveTo>
                <a:cubicBezTo>
                  <a:pt x="313498" y="823536"/>
                  <a:pt x="402606" y="733085"/>
                  <a:pt x="410398" y="615597"/>
                </a:cubicBezTo>
                <a:cubicBezTo>
                  <a:pt x="414157" y="551966"/>
                  <a:pt x="375565" y="519860"/>
                  <a:pt x="307798" y="512997"/>
                </a:cubicBezTo>
                <a:cubicBezTo>
                  <a:pt x="248495" y="499974"/>
                  <a:pt x="196222" y="564053"/>
                  <a:pt x="205198" y="615597"/>
                </a:cubicBezTo>
                <a:cubicBezTo>
                  <a:pt x="213400" y="695503"/>
                  <a:pt x="202986" y="754288"/>
                  <a:pt x="205199" y="820796"/>
                </a:cubicBezTo>
                <a:close/>
                <a:moveTo>
                  <a:pt x="3077986" y="410398"/>
                </a:moveTo>
                <a:cubicBezTo>
                  <a:pt x="3178962" y="422377"/>
                  <a:pt x="3279126" y="337337"/>
                  <a:pt x="3283185" y="205199"/>
                </a:cubicBezTo>
                <a:cubicBezTo>
                  <a:pt x="3259315" y="88353"/>
                  <a:pt x="3168743" y="5033"/>
                  <a:pt x="3077986" y="0"/>
                </a:cubicBezTo>
                <a:cubicBezTo>
                  <a:pt x="2978873" y="17636"/>
                  <a:pt x="2872800" y="85430"/>
                  <a:pt x="2872787" y="205199"/>
                </a:cubicBezTo>
                <a:cubicBezTo>
                  <a:pt x="2874168" y="271326"/>
                  <a:pt x="2928783" y="317151"/>
                  <a:pt x="2975387" y="307799"/>
                </a:cubicBezTo>
                <a:cubicBezTo>
                  <a:pt x="3027647" y="299537"/>
                  <a:pt x="3066705" y="264075"/>
                  <a:pt x="3077987" y="205199"/>
                </a:cubicBezTo>
                <a:cubicBezTo>
                  <a:pt x="3080285" y="279223"/>
                  <a:pt x="3092945" y="335887"/>
                  <a:pt x="3077986" y="410398"/>
                </a:cubicBezTo>
                <a:close/>
              </a:path>
              <a:path w="3283185" h="4124226" fill="none" extrusionOk="0">
                <a:moveTo>
                  <a:pt x="0" y="615597"/>
                </a:moveTo>
                <a:cubicBezTo>
                  <a:pt x="-18111" y="494667"/>
                  <a:pt x="90696" y="414394"/>
                  <a:pt x="205199" y="410398"/>
                </a:cubicBezTo>
                <a:cubicBezTo>
                  <a:pt x="374045" y="388896"/>
                  <a:pt x="529021" y="387915"/>
                  <a:pt x="818744" y="410398"/>
                </a:cubicBezTo>
                <a:cubicBezTo>
                  <a:pt x="1108468" y="432881"/>
                  <a:pt x="1339605" y="375439"/>
                  <a:pt x="1538993" y="410398"/>
                </a:cubicBezTo>
                <a:cubicBezTo>
                  <a:pt x="1738381" y="445357"/>
                  <a:pt x="1864615" y="427130"/>
                  <a:pt x="2125862" y="410398"/>
                </a:cubicBezTo>
                <a:cubicBezTo>
                  <a:pt x="2387109" y="393666"/>
                  <a:pt x="2696672" y="394535"/>
                  <a:pt x="2872787" y="410398"/>
                </a:cubicBezTo>
                <a:cubicBezTo>
                  <a:pt x="2869216" y="330231"/>
                  <a:pt x="2865217" y="281000"/>
                  <a:pt x="2872787" y="205199"/>
                </a:cubicBezTo>
                <a:cubicBezTo>
                  <a:pt x="2880362" y="77815"/>
                  <a:pt x="2967951" y="11094"/>
                  <a:pt x="3077986" y="0"/>
                </a:cubicBezTo>
                <a:cubicBezTo>
                  <a:pt x="3210501" y="7737"/>
                  <a:pt x="3294964" y="81254"/>
                  <a:pt x="3283185" y="205199"/>
                </a:cubicBezTo>
                <a:cubicBezTo>
                  <a:pt x="3278572" y="361014"/>
                  <a:pt x="3287939" y="671241"/>
                  <a:pt x="3283185" y="799816"/>
                </a:cubicBezTo>
                <a:cubicBezTo>
                  <a:pt x="3278431" y="928391"/>
                  <a:pt x="3291014" y="1130413"/>
                  <a:pt x="3283185" y="1394434"/>
                </a:cubicBezTo>
                <a:cubicBezTo>
                  <a:pt x="3275356" y="1658455"/>
                  <a:pt x="3274595" y="1844994"/>
                  <a:pt x="3283185" y="1989051"/>
                </a:cubicBezTo>
                <a:cubicBezTo>
                  <a:pt x="3291775" y="2133108"/>
                  <a:pt x="3291291" y="2315370"/>
                  <a:pt x="3283185" y="2550634"/>
                </a:cubicBezTo>
                <a:cubicBezTo>
                  <a:pt x="3275079" y="2785898"/>
                  <a:pt x="3297795" y="3164256"/>
                  <a:pt x="3283185" y="3508629"/>
                </a:cubicBezTo>
                <a:cubicBezTo>
                  <a:pt x="3265028" y="3605076"/>
                  <a:pt x="3216550" y="3717218"/>
                  <a:pt x="3077986" y="3713828"/>
                </a:cubicBezTo>
                <a:cubicBezTo>
                  <a:pt x="2745711" y="3702753"/>
                  <a:pt x="2728433" y="3717619"/>
                  <a:pt x="2411089" y="3713828"/>
                </a:cubicBezTo>
                <a:cubicBezTo>
                  <a:pt x="2093745" y="3710037"/>
                  <a:pt x="2010731" y="3711288"/>
                  <a:pt x="1717516" y="3713828"/>
                </a:cubicBezTo>
                <a:cubicBezTo>
                  <a:pt x="1424301" y="3716368"/>
                  <a:pt x="1360320" y="3679659"/>
                  <a:pt x="1023943" y="3713828"/>
                </a:cubicBezTo>
                <a:cubicBezTo>
                  <a:pt x="687566" y="3747997"/>
                  <a:pt x="660448" y="3712066"/>
                  <a:pt x="410398" y="3713828"/>
                </a:cubicBezTo>
                <a:cubicBezTo>
                  <a:pt x="402794" y="3761470"/>
                  <a:pt x="403125" y="3854996"/>
                  <a:pt x="410398" y="3919027"/>
                </a:cubicBezTo>
                <a:cubicBezTo>
                  <a:pt x="426472" y="4054042"/>
                  <a:pt x="305935" y="4120464"/>
                  <a:pt x="205199" y="4124226"/>
                </a:cubicBezTo>
                <a:cubicBezTo>
                  <a:pt x="114292" y="4136260"/>
                  <a:pt x="-1234" y="4018108"/>
                  <a:pt x="0" y="3919027"/>
                </a:cubicBezTo>
                <a:cubicBezTo>
                  <a:pt x="27252" y="3688938"/>
                  <a:pt x="7374" y="3478182"/>
                  <a:pt x="0" y="3291375"/>
                </a:cubicBezTo>
                <a:cubicBezTo>
                  <a:pt x="-7374" y="3104568"/>
                  <a:pt x="-8595" y="2874542"/>
                  <a:pt x="0" y="2630689"/>
                </a:cubicBezTo>
                <a:cubicBezTo>
                  <a:pt x="8595" y="2386836"/>
                  <a:pt x="12453" y="2168848"/>
                  <a:pt x="0" y="1903935"/>
                </a:cubicBezTo>
                <a:cubicBezTo>
                  <a:pt x="-12453" y="1639022"/>
                  <a:pt x="-5636" y="1533848"/>
                  <a:pt x="0" y="1243249"/>
                </a:cubicBezTo>
                <a:cubicBezTo>
                  <a:pt x="5636" y="952650"/>
                  <a:pt x="-1944" y="760885"/>
                  <a:pt x="0" y="615597"/>
                </a:cubicBezTo>
                <a:close/>
                <a:moveTo>
                  <a:pt x="2872787" y="410398"/>
                </a:moveTo>
                <a:cubicBezTo>
                  <a:pt x="2963604" y="413348"/>
                  <a:pt x="2995007" y="411375"/>
                  <a:pt x="3077986" y="410398"/>
                </a:cubicBezTo>
                <a:cubicBezTo>
                  <a:pt x="3183897" y="401925"/>
                  <a:pt x="3291242" y="339360"/>
                  <a:pt x="3283185" y="205199"/>
                </a:cubicBezTo>
                <a:moveTo>
                  <a:pt x="3077986" y="410398"/>
                </a:moveTo>
                <a:cubicBezTo>
                  <a:pt x="3079168" y="333767"/>
                  <a:pt x="3078850" y="284869"/>
                  <a:pt x="3077986" y="205199"/>
                </a:cubicBezTo>
                <a:cubicBezTo>
                  <a:pt x="3075086" y="249770"/>
                  <a:pt x="3028002" y="316344"/>
                  <a:pt x="2975386" y="307799"/>
                </a:cubicBezTo>
                <a:cubicBezTo>
                  <a:pt x="2927144" y="314338"/>
                  <a:pt x="2862206" y="270758"/>
                  <a:pt x="2872786" y="205199"/>
                </a:cubicBezTo>
                <a:moveTo>
                  <a:pt x="205199" y="820796"/>
                </a:moveTo>
                <a:cubicBezTo>
                  <a:pt x="209230" y="762627"/>
                  <a:pt x="209598" y="670829"/>
                  <a:pt x="205199" y="615597"/>
                </a:cubicBezTo>
                <a:cubicBezTo>
                  <a:pt x="211553" y="560686"/>
                  <a:pt x="264945" y="511670"/>
                  <a:pt x="307799" y="512997"/>
                </a:cubicBezTo>
                <a:cubicBezTo>
                  <a:pt x="363556" y="499535"/>
                  <a:pt x="402895" y="563076"/>
                  <a:pt x="410399" y="615597"/>
                </a:cubicBezTo>
                <a:cubicBezTo>
                  <a:pt x="421332" y="752360"/>
                  <a:pt x="325267" y="844662"/>
                  <a:pt x="205200" y="820796"/>
                </a:cubicBezTo>
                <a:cubicBezTo>
                  <a:pt x="91438" y="839329"/>
                  <a:pt x="22263" y="740153"/>
                  <a:pt x="1" y="615597"/>
                </a:cubicBezTo>
                <a:moveTo>
                  <a:pt x="410398" y="615597"/>
                </a:moveTo>
                <a:cubicBezTo>
                  <a:pt x="407888" y="826868"/>
                  <a:pt x="426752" y="1039702"/>
                  <a:pt x="410398" y="1204261"/>
                </a:cubicBezTo>
                <a:cubicBezTo>
                  <a:pt x="394044" y="1368820"/>
                  <a:pt x="410514" y="1567400"/>
                  <a:pt x="410398" y="1730960"/>
                </a:cubicBezTo>
                <a:cubicBezTo>
                  <a:pt x="410282" y="1894520"/>
                  <a:pt x="381048" y="2063094"/>
                  <a:pt x="410398" y="2350606"/>
                </a:cubicBezTo>
                <a:cubicBezTo>
                  <a:pt x="439748" y="2638118"/>
                  <a:pt x="431171" y="2805162"/>
                  <a:pt x="410398" y="2970253"/>
                </a:cubicBezTo>
                <a:cubicBezTo>
                  <a:pt x="389625" y="3135344"/>
                  <a:pt x="441636" y="3564759"/>
                  <a:pt x="410398" y="3713828"/>
                </a:cubicBezTo>
              </a:path>
              <a:path w="3283185" h="4124226" fill="none" stroke="0" extrusionOk="0">
                <a:moveTo>
                  <a:pt x="0" y="615597"/>
                </a:moveTo>
                <a:cubicBezTo>
                  <a:pt x="8724" y="491638"/>
                  <a:pt x="106034" y="402336"/>
                  <a:pt x="205199" y="410398"/>
                </a:cubicBezTo>
                <a:cubicBezTo>
                  <a:pt x="549916" y="398145"/>
                  <a:pt x="593441" y="422412"/>
                  <a:pt x="925448" y="410398"/>
                </a:cubicBezTo>
                <a:cubicBezTo>
                  <a:pt x="1257455" y="398384"/>
                  <a:pt x="1233073" y="429208"/>
                  <a:pt x="1538993" y="410398"/>
                </a:cubicBezTo>
                <a:cubicBezTo>
                  <a:pt x="1844913" y="391588"/>
                  <a:pt x="1912732" y="393376"/>
                  <a:pt x="2179214" y="410398"/>
                </a:cubicBezTo>
                <a:cubicBezTo>
                  <a:pt x="2445696" y="427420"/>
                  <a:pt x="2711205" y="434244"/>
                  <a:pt x="2872787" y="410398"/>
                </a:cubicBezTo>
                <a:cubicBezTo>
                  <a:pt x="2875669" y="343466"/>
                  <a:pt x="2875287" y="289800"/>
                  <a:pt x="2872787" y="205199"/>
                </a:cubicBezTo>
                <a:cubicBezTo>
                  <a:pt x="2899184" y="87033"/>
                  <a:pt x="2960756" y="2330"/>
                  <a:pt x="3077986" y="0"/>
                </a:cubicBezTo>
                <a:cubicBezTo>
                  <a:pt x="3209131" y="3315"/>
                  <a:pt x="3297126" y="101934"/>
                  <a:pt x="3283185" y="205199"/>
                </a:cubicBezTo>
                <a:cubicBezTo>
                  <a:pt x="3247704" y="433545"/>
                  <a:pt x="3317764" y="684223"/>
                  <a:pt x="3283185" y="931954"/>
                </a:cubicBezTo>
                <a:cubicBezTo>
                  <a:pt x="3248606" y="1179685"/>
                  <a:pt x="3262167" y="1270722"/>
                  <a:pt x="3283185" y="1526571"/>
                </a:cubicBezTo>
                <a:cubicBezTo>
                  <a:pt x="3304203" y="1782420"/>
                  <a:pt x="3255166" y="1906827"/>
                  <a:pt x="3283185" y="2220291"/>
                </a:cubicBezTo>
                <a:cubicBezTo>
                  <a:pt x="3311204" y="2533755"/>
                  <a:pt x="3267010" y="2584545"/>
                  <a:pt x="3283185" y="2781874"/>
                </a:cubicBezTo>
                <a:cubicBezTo>
                  <a:pt x="3299360" y="2979203"/>
                  <a:pt x="3275139" y="3308297"/>
                  <a:pt x="3283185" y="3508629"/>
                </a:cubicBezTo>
                <a:cubicBezTo>
                  <a:pt x="3301321" y="3619280"/>
                  <a:pt x="3187906" y="3720883"/>
                  <a:pt x="3077986" y="3713828"/>
                </a:cubicBezTo>
                <a:cubicBezTo>
                  <a:pt x="2895950" y="3686147"/>
                  <a:pt x="2719953" y="3744712"/>
                  <a:pt x="2384413" y="3713828"/>
                </a:cubicBezTo>
                <a:cubicBezTo>
                  <a:pt x="2048873" y="3682944"/>
                  <a:pt x="2014698" y="3697350"/>
                  <a:pt x="1797544" y="3713828"/>
                </a:cubicBezTo>
                <a:cubicBezTo>
                  <a:pt x="1580390" y="3730306"/>
                  <a:pt x="1317496" y="3707082"/>
                  <a:pt x="1103971" y="3713828"/>
                </a:cubicBezTo>
                <a:cubicBezTo>
                  <a:pt x="890446" y="3720574"/>
                  <a:pt x="735132" y="3715575"/>
                  <a:pt x="410398" y="3713828"/>
                </a:cubicBezTo>
                <a:cubicBezTo>
                  <a:pt x="411165" y="3770691"/>
                  <a:pt x="417577" y="3862853"/>
                  <a:pt x="410398" y="3919027"/>
                </a:cubicBezTo>
                <a:cubicBezTo>
                  <a:pt x="415036" y="4056679"/>
                  <a:pt x="317949" y="4130385"/>
                  <a:pt x="205199" y="4124226"/>
                </a:cubicBezTo>
                <a:cubicBezTo>
                  <a:pt x="97784" y="4112242"/>
                  <a:pt x="11376" y="4032721"/>
                  <a:pt x="0" y="3919027"/>
                </a:cubicBezTo>
                <a:cubicBezTo>
                  <a:pt x="21276" y="3748910"/>
                  <a:pt x="-9030" y="3427665"/>
                  <a:pt x="0" y="3291375"/>
                </a:cubicBezTo>
                <a:cubicBezTo>
                  <a:pt x="9030" y="3155085"/>
                  <a:pt x="-5291" y="2868912"/>
                  <a:pt x="0" y="2663724"/>
                </a:cubicBezTo>
                <a:cubicBezTo>
                  <a:pt x="5291" y="2458536"/>
                  <a:pt x="34342" y="2270951"/>
                  <a:pt x="0" y="1970003"/>
                </a:cubicBezTo>
                <a:cubicBezTo>
                  <a:pt x="-34342" y="1669055"/>
                  <a:pt x="-5225" y="1568023"/>
                  <a:pt x="0" y="1408420"/>
                </a:cubicBezTo>
                <a:cubicBezTo>
                  <a:pt x="5225" y="1248817"/>
                  <a:pt x="9327" y="944360"/>
                  <a:pt x="0" y="615597"/>
                </a:cubicBezTo>
                <a:close/>
                <a:moveTo>
                  <a:pt x="2872787" y="410398"/>
                </a:moveTo>
                <a:cubicBezTo>
                  <a:pt x="2965073" y="406413"/>
                  <a:pt x="3031026" y="418603"/>
                  <a:pt x="3077986" y="410398"/>
                </a:cubicBezTo>
                <a:cubicBezTo>
                  <a:pt x="3183006" y="429170"/>
                  <a:pt x="3287501" y="315808"/>
                  <a:pt x="3283185" y="205199"/>
                </a:cubicBezTo>
                <a:moveTo>
                  <a:pt x="3077986" y="410398"/>
                </a:moveTo>
                <a:cubicBezTo>
                  <a:pt x="3088013" y="337493"/>
                  <a:pt x="3087809" y="302332"/>
                  <a:pt x="3077986" y="205199"/>
                </a:cubicBezTo>
                <a:cubicBezTo>
                  <a:pt x="3089551" y="255714"/>
                  <a:pt x="3027599" y="319587"/>
                  <a:pt x="2975386" y="307799"/>
                </a:cubicBezTo>
                <a:cubicBezTo>
                  <a:pt x="2920313" y="303346"/>
                  <a:pt x="2877173" y="269452"/>
                  <a:pt x="2872786" y="205199"/>
                </a:cubicBezTo>
                <a:moveTo>
                  <a:pt x="205199" y="820796"/>
                </a:moveTo>
                <a:cubicBezTo>
                  <a:pt x="198823" y="764110"/>
                  <a:pt x="199041" y="686286"/>
                  <a:pt x="205199" y="615597"/>
                </a:cubicBezTo>
                <a:cubicBezTo>
                  <a:pt x="211743" y="570570"/>
                  <a:pt x="249011" y="502563"/>
                  <a:pt x="307799" y="512997"/>
                </a:cubicBezTo>
                <a:cubicBezTo>
                  <a:pt x="355425" y="505978"/>
                  <a:pt x="405123" y="548832"/>
                  <a:pt x="410399" y="615597"/>
                </a:cubicBezTo>
                <a:cubicBezTo>
                  <a:pt x="433040" y="732178"/>
                  <a:pt x="319659" y="826021"/>
                  <a:pt x="205200" y="820796"/>
                </a:cubicBezTo>
                <a:cubicBezTo>
                  <a:pt x="74144" y="836511"/>
                  <a:pt x="-1498" y="718542"/>
                  <a:pt x="1" y="615597"/>
                </a:cubicBezTo>
                <a:moveTo>
                  <a:pt x="410398" y="615597"/>
                </a:moveTo>
                <a:cubicBezTo>
                  <a:pt x="394799" y="776691"/>
                  <a:pt x="436404" y="951030"/>
                  <a:pt x="410398" y="1204261"/>
                </a:cubicBezTo>
                <a:cubicBezTo>
                  <a:pt x="384392" y="1457492"/>
                  <a:pt x="436055" y="1617050"/>
                  <a:pt x="410398" y="1792925"/>
                </a:cubicBezTo>
                <a:cubicBezTo>
                  <a:pt x="384741" y="1968800"/>
                  <a:pt x="419770" y="2183861"/>
                  <a:pt x="410398" y="2381589"/>
                </a:cubicBezTo>
                <a:cubicBezTo>
                  <a:pt x="401026" y="2579317"/>
                  <a:pt x="384836" y="2804338"/>
                  <a:pt x="410398" y="2939270"/>
                </a:cubicBezTo>
                <a:cubicBezTo>
                  <a:pt x="435960" y="3074202"/>
                  <a:pt x="410295" y="3431511"/>
                  <a:pt x="410398" y="371382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Izgled prvih televizora.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563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753091"/>
              </p:ext>
            </p:extLst>
          </p:nvPr>
        </p:nvGraphicFramePr>
        <p:xfrm>
          <a:off x="697584" y="2017336"/>
          <a:ext cx="10656216" cy="456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8230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34B5D53-491C-4CDD-9120-98555BC4365C}"/>
              </a:ext>
            </a:extLst>
          </p:cNvPr>
          <p:cNvSpPr/>
          <p:nvPr/>
        </p:nvSpPr>
        <p:spPr>
          <a:xfrm>
            <a:off x="129318" y="1838227"/>
            <a:ext cx="3820513" cy="4458892"/>
          </a:xfrm>
          <a:custGeom>
            <a:avLst/>
            <a:gdLst>
              <a:gd name="connsiteX0" fmla="*/ 3820513 w 3820513"/>
              <a:gd name="connsiteY0" fmla="*/ 238782 h 4458892"/>
              <a:gd name="connsiteX1" fmla="*/ 3581731 w 3820513"/>
              <a:gd name="connsiteY1" fmla="*/ 477564 h 4458892"/>
              <a:gd name="connsiteX2" fmla="*/ 3581731 w 3820513"/>
              <a:gd name="connsiteY2" fmla="*/ 238782 h 4458892"/>
              <a:gd name="connsiteX3" fmla="*/ 3462340 w 3820513"/>
              <a:gd name="connsiteY3" fmla="*/ 358173 h 4458892"/>
              <a:gd name="connsiteX4" fmla="*/ 3342949 w 3820513"/>
              <a:gd name="connsiteY4" fmla="*/ 238782 h 4458892"/>
              <a:gd name="connsiteX5" fmla="*/ 3342949 w 3820513"/>
              <a:gd name="connsiteY5" fmla="*/ 477564 h 4458892"/>
              <a:gd name="connsiteX6" fmla="*/ 2691074 w 3820513"/>
              <a:gd name="connsiteY6" fmla="*/ 477564 h 4458892"/>
              <a:gd name="connsiteX7" fmla="*/ 2132324 w 3820513"/>
              <a:gd name="connsiteY7" fmla="*/ 477564 h 4458892"/>
              <a:gd name="connsiteX8" fmla="*/ 1480449 w 3820513"/>
              <a:gd name="connsiteY8" fmla="*/ 477564 h 4458892"/>
              <a:gd name="connsiteX9" fmla="*/ 859615 w 3820513"/>
              <a:gd name="connsiteY9" fmla="*/ 477564 h 4458892"/>
              <a:gd name="connsiteX10" fmla="*/ 238782 w 3820513"/>
              <a:gd name="connsiteY10" fmla="*/ 477564 h 4458892"/>
              <a:gd name="connsiteX11" fmla="*/ 0 w 3820513"/>
              <a:gd name="connsiteY11" fmla="*/ 716346 h 4458892"/>
              <a:gd name="connsiteX12" fmla="*/ 0 w 3820513"/>
              <a:gd name="connsiteY12" fmla="*/ 1370382 h 4458892"/>
              <a:gd name="connsiteX13" fmla="*/ 0 w 3820513"/>
              <a:gd name="connsiteY13" fmla="*/ 2024418 h 4458892"/>
              <a:gd name="connsiteX14" fmla="*/ 0 w 3820513"/>
              <a:gd name="connsiteY14" fmla="*/ 2678454 h 4458892"/>
              <a:gd name="connsiteX15" fmla="*/ 0 w 3820513"/>
              <a:gd name="connsiteY15" fmla="*/ 3192339 h 4458892"/>
              <a:gd name="connsiteX16" fmla="*/ 0 w 3820513"/>
              <a:gd name="connsiteY16" fmla="*/ 4220110 h 4458892"/>
              <a:gd name="connsiteX17" fmla="*/ 238782 w 3820513"/>
              <a:gd name="connsiteY17" fmla="*/ 4458892 h 4458892"/>
              <a:gd name="connsiteX18" fmla="*/ 477564 w 3820513"/>
              <a:gd name="connsiteY18" fmla="*/ 4220110 h 4458892"/>
              <a:gd name="connsiteX19" fmla="*/ 477564 w 3820513"/>
              <a:gd name="connsiteY19" fmla="*/ 3981328 h 4458892"/>
              <a:gd name="connsiteX20" fmla="*/ 1098397 w 3820513"/>
              <a:gd name="connsiteY20" fmla="*/ 3981328 h 4458892"/>
              <a:gd name="connsiteX21" fmla="*/ 1657147 w 3820513"/>
              <a:gd name="connsiteY21" fmla="*/ 3981328 h 4458892"/>
              <a:gd name="connsiteX22" fmla="*/ 2277981 w 3820513"/>
              <a:gd name="connsiteY22" fmla="*/ 3981328 h 4458892"/>
              <a:gd name="connsiteX23" fmla="*/ 2805689 w 3820513"/>
              <a:gd name="connsiteY23" fmla="*/ 3981328 h 4458892"/>
              <a:gd name="connsiteX24" fmla="*/ 3581731 w 3820513"/>
              <a:gd name="connsiteY24" fmla="*/ 3981328 h 4458892"/>
              <a:gd name="connsiteX25" fmla="*/ 3820513 w 3820513"/>
              <a:gd name="connsiteY25" fmla="*/ 3742546 h 4458892"/>
              <a:gd name="connsiteX26" fmla="*/ 3820513 w 3820513"/>
              <a:gd name="connsiteY26" fmla="*/ 3123548 h 4458892"/>
              <a:gd name="connsiteX27" fmla="*/ 3820513 w 3820513"/>
              <a:gd name="connsiteY27" fmla="*/ 2504549 h 4458892"/>
              <a:gd name="connsiteX28" fmla="*/ 3820513 w 3820513"/>
              <a:gd name="connsiteY28" fmla="*/ 2025702 h 4458892"/>
              <a:gd name="connsiteX29" fmla="*/ 3820513 w 3820513"/>
              <a:gd name="connsiteY29" fmla="*/ 1476779 h 4458892"/>
              <a:gd name="connsiteX30" fmla="*/ 3820513 w 3820513"/>
              <a:gd name="connsiteY30" fmla="*/ 997931 h 4458892"/>
              <a:gd name="connsiteX31" fmla="*/ 3820513 w 3820513"/>
              <a:gd name="connsiteY31" fmla="*/ 238782 h 4458892"/>
              <a:gd name="connsiteX32" fmla="*/ 238782 w 3820513"/>
              <a:gd name="connsiteY32" fmla="*/ 955128 h 4458892"/>
              <a:gd name="connsiteX33" fmla="*/ 477564 w 3820513"/>
              <a:gd name="connsiteY33" fmla="*/ 716346 h 4458892"/>
              <a:gd name="connsiteX34" fmla="*/ 358173 w 3820513"/>
              <a:gd name="connsiteY34" fmla="*/ 596955 h 4458892"/>
              <a:gd name="connsiteX35" fmla="*/ 238782 w 3820513"/>
              <a:gd name="connsiteY35" fmla="*/ 716346 h 4458892"/>
              <a:gd name="connsiteX36" fmla="*/ 238782 w 3820513"/>
              <a:gd name="connsiteY36" fmla="*/ 955128 h 4458892"/>
              <a:gd name="connsiteX0" fmla="*/ 238782 w 3820513"/>
              <a:gd name="connsiteY0" fmla="*/ 955128 h 4458892"/>
              <a:gd name="connsiteX1" fmla="*/ 477564 w 3820513"/>
              <a:gd name="connsiteY1" fmla="*/ 716346 h 4458892"/>
              <a:gd name="connsiteX2" fmla="*/ 358173 w 3820513"/>
              <a:gd name="connsiteY2" fmla="*/ 596955 h 4458892"/>
              <a:gd name="connsiteX3" fmla="*/ 238782 w 3820513"/>
              <a:gd name="connsiteY3" fmla="*/ 716346 h 4458892"/>
              <a:gd name="connsiteX4" fmla="*/ 238782 w 3820513"/>
              <a:gd name="connsiteY4" fmla="*/ 955128 h 4458892"/>
              <a:gd name="connsiteX5" fmla="*/ 3581731 w 3820513"/>
              <a:gd name="connsiteY5" fmla="*/ 477564 h 4458892"/>
              <a:gd name="connsiteX6" fmla="*/ 3820513 w 3820513"/>
              <a:gd name="connsiteY6" fmla="*/ 238782 h 4458892"/>
              <a:gd name="connsiteX7" fmla="*/ 3581731 w 3820513"/>
              <a:gd name="connsiteY7" fmla="*/ 0 h 4458892"/>
              <a:gd name="connsiteX8" fmla="*/ 3342949 w 3820513"/>
              <a:gd name="connsiteY8" fmla="*/ 238782 h 4458892"/>
              <a:gd name="connsiteX9" fmla="*/ 3462340 w 3820513"/>
              <a:gd name="connsiteY9" fmla="*/ 358173 h 4458892"/>
              <a:gd name="connsiteX10" fmla="*/ 3581731 w 3820513"/>
              <a:gd name="connsiteY10" fmla="*/ 238782 h 4458892"/>
              <a:gd name="connsiteX11" fmla="*/ 3581731 w 3820513"/>
              <a:gd name="connsiteY11" fmla="*/ 477564 h 4458892"/>
              <a:gd name="connsiteX0" fmla="*/ 0 w 3820513"/>
              <a:gd name="connsiteY0" fmla="*/ 716346 h 4458892"/>
              <a:gd name="connsiteX1" fmla="*/ 238782 w 3820513"/>
              <a:gd name="connsiteY1" fmla="*/ 477564 h 4458892"/>
              <a:gd name="connsiteX2" fmla="*/ 828574 w 3820513"/>
              <a:gd name="connsiteY2" fmla="*/ 477564 h 4458892"/>
              <a:gd name="connsiteX3" fmla="*/ 1418365 w 3820513"/>
              <a:gd name="connsiteY3" fmla="*/ 477564 h 4458892"/>
              <a:gd name="connsiteX4" fmla="*/ 1977116 w 3820513"/>
              <a:gd name="connsiteY4" fmla="*/ 477564 h 4458892"/>
              <a:gd name="connsiteX5" fmla="*/ 2597949 w 3820513"/>
              <a:gd name="connsiteY5" fmla="*/ 477564 h 4458892"/>
              <a:gd name="connsiteX6" fmla="*/ 3342949 w 3820513"/>
              <a:gd name="connsiteY6" fmla="*/ 477564 h 4458892"/>
              <a:gd name="connsiteX7" fmla="*/ 3342949 w 3820513"/>
              <a:gd name="connsiteY7" fmla="*/ 238782 h 4458892"/>
              <a:gd name="connsiteX8" fmla="*/ 3581731 w 3820513"/>
              <a:gd name="connsiteY8" fmla="*/ 0 h 4458892"/>
              <a:gd name="connsiteX9" fmla="*/ 3820513 w 3820513"/>
              <a:gd name="connsiteY9" fmla="*/ 238782 h 4458892"/>
              <a:gd name="connsiteX10" fmla="*/ 3820513 w 3820513"/>
              <a:gd name="connsiteY10" fmla="*/ 822743 h 4458892"/>
              <a:gd name="connsiteX11" fmla="*/ 3820513 w 3820513"/>
              <a:gd name="connsiteY11" fmla="*/ 1441741 h 4458892"/>
              <a:gd name="connsiteX12" fmla="*/ 3820513 w 3820513"/>
              <a:gd name="connsiteY12" fmla="*/ 2025702 h 4458892"/>
              <a:gd name="connsiteX13" fmla="*/ 3820513 w 3820513"/>
              <a:gd name="connsiteY13" fmla="*/ 2574625 h 4458892"/>
              <a:gd name="connsiteX14" fmla="*/ 3820513 w 3820513"/>
              <a:gd name="connsiteY14" fmla="*/ 3193623 h 4458892"/>
              <a:gd name="connsiteX15" fmla="*/ 3820513 w 3820513"/>
              <a:gd name="connsiteY15" fmla="*/ 3742546 h 4458892"/>
              <a:gd name="connsiteX16" fmla="*/ 3581731 w 3820513"/>
              <a:gd name="connsiteY16" fmla="*/ 3981328 h 4458892"/>
              <a:gd name="connsiteX17" fmla="*/ 2960898 w 3820513"/>
              <a:gd name="connsiteY17" fmla="*/ 3981328 h 4458892"/>
              <a:gd name="connsiteX18" fmla="*/ 2340064 w 3820513"/>
              <a:gd name="connsiteY18" fmla="*/ 3981328 h 4458892"/>
              <a:gd name="connsiteX19" fmla="*/ 1812356 w 3820513"/>
              <a:gd name="connsiteY19" fmla="*/ 3981328 h 4458892"/>
              <a:gd name="connsiteX20" fmla="*/ 1222564 w 3820513"/>
              <a:gd name="connsiteY20" fmla="*/ 3981328 h 4458892"/>
              <a:gd name="connsiteX21" fmla="*/ 477564 w 3820513"/>
              <a:gd name="connsiteY21" fmla="*/ 3981328 h 4458892"/>
              <a:gd name="connsiteX22" fmla="*/ 477564 w 3820513"/>
              <a:gd name="connsiteY22" fmla="*/ 4220110 h 4458892"/>
              <a:gd name="connsiteX23" fmla="*/ 238782 w 3820513"/>
              <a:gd name="connsiteY23" fmla="*/ 4458892 h 4458892"/>
              <a:gd name="connsiteX24" fmla="*/ 0 w 3820513"/>
              <a:gd name="connsiteY24" fmla="*/ 4220110 h 4458892"/>
              <a:gd name="connsiteX25" fmla="*/ 0 w 3820513"/>
              <a:gd name="connsiteY25" fmla="*/ 3566074 h 4458892"/>
              <a:gd name="connsiteX26" fmla="*/ 0 w 3820513"/>
              <a:gd name="connsiteY26" fmla="*/ 2982113 h 4458892"/>
              <a:gd name="connsiteX27" fmla="*/ 0 w 3820513"/>
              <a:gd name="connsiteY27" fmla="*/ 2328077 h 4458892"/>
              <a:gd name="connsiteX28" fmla="*/ 0 w 3820513"/>
              <a:gd name="connsiteY28" fmla="*/ 1744117 h 4458892"/>
              <a:gd name="connsiteX29" fmla="*/ 0 w 3820513"/>
              <a:gd name="connsiteY29" fmla="*/ 1265269 h 4458892"/>
              <a:gd name="connsiteX30" fmla="*/ 0 w 3820513"/>
              <a:gd name="connsiteY30" fmla="*/ 716346 h 4458892"/>
              <a:gd name="connsiteX31" fmla="*/ 3342949 w 3820513"/>
              <a:gd name="connsiteY31" fmla="*/ 477564 h 4458892"/>
              <a:gd name="connsiteX32" fmla="*/ 3581731 w 3820513"/>
              <a:gd name="connsiteY32" fmla="*/ 477564 h 4458892"/>
              <a:gd name="connsiteX33" fmla="*/ 3820513 w 3820513"/>
              <a:gd name="connsiteY33" fmla="*/ 238782 h 4458892"/>
              <a:gd name="connsiteX34" fmla="*/ 3581731 w 3820513"/>
              <a:gd name="connsiteY34" fmla="*/ 477564 h 4458892"/>
              <a:gd name="connsiteX35" fmla="*/ 3581731 w 3820513"/>
              <a:gd name="connsiteY35" fmla="*/ 238782 h 4458892"/>
              <a:gd name="connsiteX36" fmla="*/ 3462340 w 3820513"/>
              <a:gd name="connsiteY36" fmla="*/ 358173 h 4458892"/>
              <a:gd name="connsiteX37" fmla="*/ 3342949 w 3820513"/>
              <a:gd name="connsiteY37" fmla="*/ 238782 h 4458892"/>
              <a:gd name="connsiteX38" fmla="*/ 238782 w 3820513"/>
              <a:gd name="connsiteY38" fmla="*/ 955128 h 4458892"/>
              <a:gd name="connsiteX39" fmla="*/ 238782 w 3820513"/>
              <a:gd name="connsiteY39" fmla="*/ 716346 h 4458892"/>
              <a:gd name="connsiteX40" fmla="*/ 358173 w 3820513"/>
              <a:gd name="connsiteY40" fmla="*/ 596955 h 4458892"/>
              <a:gd name="connsiteX41" fmla="*/ 477564 w 3820513"/>
              <a:gd name="connsiteY41" fmla="*/ 716346 h 4458892"/>
              <a:gd name="connsiteX42" fmla="*/ 238782 w 3820513"/>
              <a:gd name="connsiteY42" fmla="*/ 955128 h 4458892"/>
              <a:gd name="connsiteX43" fmla="*/ 0 w 3820513"/>
              <a:gd name="connsiteY43" fmla="*/ 716346 h 4458892"/>
              <a:gd name="connsiteX44" fmla="*/ 477564 w 3820513"/>
              <a:gd name="connsiteY44" fmla="*/ 716346 h 4458892"/>
              <a:gd name="connsiteX45" fmla="*/ 477564 w 3820513"/>
              <a:gd name="connsiteY45" fmla="*/ 1401992 h 4458892"/>
              <a:gd name="connsiteX46" fmla="*/ 477564 w 3820513"/>
              <a:gd name="connsiteY46" fmla="*/ 1989689 h 4458892"/>
              <a:gd name="connsiteX47" fmla="*/ 477564 w 3820513"/>
              <a:gd name="connsiteY47" fmla="*/ 2610036 h 4458892"/>
              <a:gd name="connsiteX48" fmla="*/ 477564 w 3820513"/>
              <a:gd name="connsiteY48" fmla="*/ 3165083 h 4458892"/>
              <a:gd name="connsiteX49" fmla="*/ 477564 w 3820513"/>
              <a:gd name="connsiteY49" fmla="*/ 3981328 h 445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20513" h="4458892" stroke="0" extrusionOk="0">
                <a:moveTo>
                  <a:pt x="3820513" y="238782"/>
                </a:moveTo>
                <a:cubicBezTo>
                  <a:pt x="3810130" y="364011"/>
                  <a:pt x="3714702" y="462054"/>
                  <a:pt x="3581731" y="477564"/>
                </a:cubicBezTo>
                <a:cubicBezTo>
                  <a:pt x="3590034" y="407707"/>
                  <a:pt x="3589291" y="344619"/>
                  <a:pt x="3581731" y="238782"/>
                </a:cubicBezTo>
                <a:cubicBezTo>
                  <a:pt x="3574295" y="295584"/>
                  <a:pt x="3535020" y="360000"/>
                  <a:pt x="3462340" y="358173"/>
                </a:cubicBezTo>
                <a:cubicBezTo>
                  <a:pt x="3388971" y="346478"/>
                  <a:pt x="3333265" y="292563"/>
                  <a:pt x="3342949" y="238782"/>
                </a:cubicBezTo>
                <a:cubicBezTo>
                  <a:pt x="3334291" y="300328"/>
                  <a:pt x="3345593" y="375708"/>
                  <a:pt x="3342949" y="477564"/>
                </a:cubicBezTo>
                <a:cubicBezTo>
                  <a:pt x="3066708" y="499553"/>
                  <a:pt x="3008674" y="509328"/>
                  <a:pt x="2691074" y="477564"/>
                </a:cubicBezTo>
                <a:cubicBezTo>
                  <a:pt x="2373475" y="445800"/>
                  <a:pt x="2306874" y="485046"/>
                  <a:pt x="2132324" y="477564"/>
                </a:cubicBezTo>
                <a:cubicBezTo>
                  <a:pt x="1957774" y="470083"/>
                  <a:pt x="1784844" y="453056"/>
                  <a:pt x="1480449" y="477564"/>
                </a:cubicBezTo>
                <a:cubicBezTo>
                  <a:pt x="1176054" y="502072"/>
                  <a:pt x="1158232" y="496229"/>
                  <a:pt x="859615" y="477564"/>
                </a:cubicBezTo>
                <a:cubicBezTo>
                  <a:pt x="560998" y="458899"/>
                  <a:pt x="529769" y="477409"/>
                  <a:pt x="238782" y="477564"/>
                </a:cubicBezTo>
                <a:cubicBezTo>
                  <a:pt x="111946" y="472521"/>
                  <a:pt x="-24326" y="595359"/>
                  <a:pt x="0" y="716346"/>
                </a:cubicBezTo>
                <a:cubicBezTo>
                  <a:pt x="21870" y="1003235"/>
                  <a:pt x="-8772" y="1113905"/>
                  <a:pt x="0" y="1370382"/>
                </a:cubicBezTo>
                <a:cubicBezTo>
                  <a:pt x="8772" y="1626859"/>
                  <a:pt x="-22237" y="1713780"/>
                  <a:pt x="0" y="2024418"/>
                </a:cubicBezTo>
                <a:cubicBezTo>
                  <a:pt x="22237" y="2335056"/>
                  <a:pt x="-27041" y="2505447"/>
                  <a:pt x="0" y="2678454"/>
                </a:cubicBezTo>
                <a:cubicBezTo>
                  <a:pt x="27041" y="2851461"/>
                  <a:pt x="-19054" y="2940017"/>
                  <a:pt x="0" y="3192339"/>
                </a:cubicBezTo>
                <a:cubicBezTo>
                  <a:pt x="19054" y="3444662"/>
                  <a:pt x="-41051" y="3749498"/>
                  <a:pt x="0" y="4220110"/>
                </a:cubicBezTo>
                <a:cubicBezTo>
                  <a:pt x="-17385" y="4360850"/>
                  <a:pt x="95057" y="4476575"/>
                  <a:pt x="238782" y="4458892"/>
                </a:cubicBezTo>
                <a:cubicBezTo>
                  <a:pt x="372674" y="4447188"/>
                  <a:pt x="483026" y="4365476"/>
                  <a:pt x="477564" y="4220110"/>
                </a:cubicBezTo>
                <a:cubicBezTo>
                  <a:pt x="483588" y="4145074"/>
                  <a:pt x="478645" y="4051203"/>
                  <a:pt x="477564" y="3981328"/>
                </a:cubicBezTo>
                <a:cubicBezTo>
                  <a:pt x="678166" y="3986259"/>
                  <a:pt x="857338" y="3964282"/>
                  <a:pt x="1098397" y="3981328"/>
                </a:cubicBezTo>
                <a:cubicBezTo>
                  <a:pt x="1339456" y="3998374"/>
                  <a:pt x="1478571" y="4007685"/>
                  <a:pt x="1657147" y="3981328"/>
                </a:cubicBezTo>
                <a:cubicBezTo>
                  <a:pt x="1835723" y="3954972"/>
                  <a:pt x="2140680" y="3976925"/>
                  <a:pt x="2277981" y="3981328"/>
                </a:cubicBezTo>
                <a:cubicBezTo>
                  <a:pt x="2415282" y="3985731"/>
                  <a:pt x="2635978" y="3994409"/>
                  <a:pt x="2805689" y="3981328"/>
                </a:cubicBezTo>
                <a:cubicBezTo>
                  <a:pt x="2975400" y="3968247"/>
                  <a:pt x="3272904" y="4007462"/>
                  <a:pt x="3581731" y="3981328"/>
                </a:cubicBezTo>
                <a:cubicBezTo>
                  <a:pt x="3707954" y="3971918"/>
                  <a:pt x="3801689" y="3899481"/>
                  <a:pt x="3820513" y="3742546"/>
                </a:cubicBezTo>
                <a:cubicBezTo>
                  <a:pt x="3846629" y="3520177"/>
                  <a:pt x="3812133" y="3382363"/>
                  <a:pt x="3820513" y="3123548"/>
                </a:cubicBezTo>
                <a:cubicBezTo>
                  <a:pt x="3828893" y="2864733"/>
                  <a:pt x="3851134" y="2657283"/>
                  <a:pt x="3820513" y="2504549"/>
                </a:cubicBezTo>
                <a:cubicBezTo>
                  <a:pt x="3789892" y="2351815"/>
                  <a:pt x="3832630" y="2241510"/>
                  <a:pt x="3820513" y="2025702"/>
                </a:cubicBezTo>
                <a:cubicBezTo>
                  <a:pt x="3808396" y="1809894"/>
                  <a:pt x="3817260" y="1662659"/>
                  <a:pt x="3820513" y="1476779"/>
                </a:cubicBezTo>
                <a:cubicBezTo>
                  <a:pt x="3823766" y="1290899"/>
                  <a:pt x="3819678" y="1198721"/>
                  <a:pt x="3820513" y="997931"/>
                </a:cubicBezTo>
                <a:cubicBezTo>
                  <a:pt x="3821348" y="797141"/>
                  <a:pt x="3817682" y="427501"/>
                  <a:pt x="3820513" y="238782"/>
                </a:cubicBezTo>
                <a:close/>
                <a:moveTo>
                  <a:pt x="238782" y="955128"/>
                </a:moveTo>
                <a:cubicBezTo>
                  <a:pt x="357504" y="949667"/>
                  <a:pt x="488591" y="823894"/>
                  <a:pt x="477564" y="716346"/>
                </a:cubicBezTo>
                <a:cubicBezTo>
                  <a:pt x="477537" y="651905"/>
                  <a:pt x="418984" y="599748"/>
                  <a:pt x="358173" y="596955"/>
                </a:cubicBezTo>
                <a:cubicBezTo>
                  <a:pt x="286486" y="600025"/>
                  <a:pt x="239836" y="648455"/>
                  <a:pt x="238782" y="716346"/>
                </a:cubicBezTo>
                <a:cubicBezTo>
                  <a:pt x="242500" y="804778"/>
                  <a:pt x="245944" y="860779"/>
                  <a:pt x="238782" y="955128"/>
                </a:cubicBezTo>
                <a:close/>
              </a:path>
              <a:path w="3820513" h="4458892" fill="darkenLess" stroke="0" extrusionOk="0">
                <a:moveTo>
                  <a:pt x="238782" y="955128"/>
                </a:moveTo>
                <a:cubicBezTo>
                  <a:pt x="378980" y="980789"/>
                  <a:pt x="489007" y="843600"/>
                  <a:pt x="477564" y="716346"/>
                </a:cubicBezTo>
                <a:cubicBezTo>
                  <a:pt x="486415" y="648697"/>
                  <a:pt x="421171" y="589785"/>
                  <a:pt x="358173" y="596955"/>
                </a:cubicBezTo>
                <a:cubicBezTo>
                  <a:pt x="301673" y="586143"/>
                  <a:pt x="249479" y="639574"/>
                  <a:pt x="238782" y="716346"/>
                </a:cubicBezTo>
                <a:cubicBezTo>
                  <a:pt x="237433" y="811555"/>
                  <a:pt x="236345" y="875497"/>
                  <a:pt x="238782" y="955128"/>
                </a:cubicBezTo>
                <a:close/>
                <a:moveTo>
                  <a:pt x="3581731" y="477564"/>
                </a:moveTo>
                <a:cubicBezTo>
                  <a:pt x="3715147" y="488119"/>
                  <a:pt x="3837650" y="386588"/>
                  <a:pt x="3820513" y="238782"/>
                </a:cubicBezTo>
                <a:cubicBezTo>
                  <a:pt x="3818285" y="102726"/>
                  <a:pt x="3695136" y="3622"/>
                  <a:pt x="3581731" y="0"/>
                </a:cubicBezTo>
                <a:cubicBezTo>
                  <a:pt x="3460666" y="26454"/>
                  <a:pt x="3369735" y="95964"/>
                  <a:pt x="3342949" y="238782"/>
                </a:cubicBezTo>
                <a:cubicBezTo>
                  <a:pt x="3348125" y="298413"/>
                  <a:pt x="3402937" y="354453"/>
                  <a:pt x="3462340" y="358173"/>
                </a:cubicBezTo>
                <a:cubicBezTo>
                  <a:pt x="3527985" y="351446"/>
                  <a:pt x="3570844" y="297156"/>
                  <a:pt x="3581731" y="238782"/>
                </a:cubicBezTo>
                <a:cubicBezTo>
                  <a:pt x="3574239" y="338717"/>
                  <a:pt x="3580491" y="409534"/>
                  <a:pt x="3581731" y="477564"/>
                </a:cubicBezTo>
                <a:close/>
              </a:path>
              <a:path w="3820513" h="4458892" fill="none" extrusionOk="0">
                <a:moveTo>
                  <a:pt x="0" y="716346"/>
                </a:moveTo>
                <a:cubicBezTo>
                  <a:pt x="-13594" y="560363"/>
                  <a:pt x="126918" y="479277"/>
                  <a:pt x="238782" y="477564"/>
                </a:cubicBezTo>
                <a:cubicBezTo>
                  <a:pt x="503240" y="483004"/>
                  <a:pt x="707103" y="461593"/>
                  <a:pt x="828574" y="477564"/>
                </a:cubicBezTo>
                <a:cubicBezTo>
                  <a:pt x="950045" y="493535"/>
                  <a:pt x="1190776" y="451983"/>
                  <a:pt x="1418365" y="477564"/>
                </a:cubicBezTo>
                <a:cubicBezTo>
                  <a:pt x="1645954" y="503145"/>
                  <a:pt x="1756165" y="485030"/>
                  <a:pt x="1977116" y="477564"/>
                </a:cubicBezTo>
                <a:cubicBezTo>
                  <a:pt x="2198067" y="470098"/>
                  <a:pt x="2427867" y="485992"/>
                  <a:pt x="2597949" y="477564"/>
                </a:cubicBezTo>
                <a:cubicBezTo>
                  <a:pt x="2768031" y="469136"/>
                  <a:pt x="3046563" y="458037"/>
                  <a:pt x="3342949" y="477564"/>
                </a:cubicBezTo>
                <a:cubicBezTo>
                  <a:pt x="3338716" y="383744"/>
                  <a:pt x="3346745" y="318364"/>
                  <a:pt x="3342949" y="238782"/>
                </a:cubicBezTo>
                <a:cubicBezTo>
                  <a:pt x="3342036" y="134749"/>
                  <a:pt x="3458284" y="1517"/>
                  <a:pt x="3581731" y="0"/>
                </a:cubicBezTo>
                <a:cubicBezTo>
                  <a:pt x="3721996" y="-6039"/>
                  <a:pt x="3815573" y="132704"/>
                  <a:pt x="3820513" y="238782"/>
                </a:cubicBezTo>
                <a:cubicBezTo>
                  <a:pt x="3849416" y="518968"/>
                  <a:pt x="3805742" y="571712"/>
                  <a:pt x="3820513" y="822743"/>
                </a:cubicBezTo>
                <a:cubicBezTo>
                  <a:pt x="3835284" y="1073774"/>
                  <a:pt x="3798191" y="1210732"/>
                  <a:pt x="3820513" y="1441741"/>
                </a:cubicBezTo>
                <a:cubicBezTo>
                  <a:pt x="3842835" y="1672750"/>
                  <a:pt x="3808711" y="1767015"/>
                  <a:pt x="3820513" y="2025702"/>
                </a:cubicBezTo>
                <a:cubicBezTo>
                  <a:pt x="3832315" y="2284389"/>
                  <a:pt x="3804167" y="2318008"/>
                  <a:pt x="3820513" y="2574625"/>
                </a:cubicBezTo>
                <a:cubicBezTo>
                  <a:pt x="3836859" y="2831242"/>
                  <a:pt x="3822183" y="2986790"/>
                  <a:pt x="3820513" y="3193623"/>
                </a:cubicBezTo>
                <a:cubicBezTo>
                  <a:pt x="3818843" y="3400456"/>
                  <a:pt x="3803794" y="3606462"/>
                  <a:pt x="3820513" y="3742546"/>
                </a:cubicBezTo>
                <a:cubicBezTo>
                  <a:pt x="3815231" y="3872844"/>
                  <a:pt x="3727673" y="3988877"/>
                  <a:pt x="3581731" y="3981328"/>
                </a:cubicBezTo>
                <a:cubicBezTo>
                  <a:pt x="3283791" y="3970880"/>
                  <a:pt x="3266609" y="3987352"/>
                  <a:pt x="2960898" y="3981328"/>
                </a:cubicBezTo>
                <a:cubicBezTo>
                  <a:pt x="2655187" y="3975304"/>
                  <a:pt x="2623807" y="3997869"/>
                  <a:pt x="2340064" y="3981328"/>
                </a:cubicBezTo>
                <a:cubicBezTo>
                  <a:pt x="2056321" y="3964787"/>
                  <a:pt x="1967300" y="4001446"/>
                  <a:pt x="1812356" y="3981328"/>
                </a:cubicBezTo>
                <a:cubicBezTo>
                  <a:pt x="1657412" y="3961210"/>
                  <a:pt x="1343248" y="3974032"/>
                  <a:pt x="1222564" y="3981328"/>
                </a:cubicBezTo>
                <a:cubicBezTo>
                  <a:pt x="1101880" y="3988624"/>
                  <a:pt x="694289" y="3998951"/>
                  <a:pt x="477564" y="3981328"/>
                </a:cubicBezTo>
                <a:cubicBezTo>
                  <a:pt x="465964" y="4074772"/>
                  <a:pt x="482293" y="4103522"/>
                  <a:pt x="477564" y="4220110"/>
                </a:cubicBezTo>
                <a:cubicBezTo>
                  <a:pt x="457361" y="4368294"/>
                  <a:pt x="353554" y="4439353"/>
                  <a:pt x="238782" y="4458892"/>
                </a:cubicBezTo>
                <a:cubicBezTo>
                  <a:pt x="110707" y="4468720"/>
                  <a:pt x="13633" y="4351688"/>
                  <a:pt x="0" y="4220110"/>
                </a:cubicBezTo>
                <a:cubicBezTo>
                  <a:pt x="12033" y="3964411"/>
                  <a:pt x="9053" y="3730306"/>
                  <a:pt x="0" y="3566074"/>
                </a:cubicBezTo>
                <a:cubicBezTo>
                  <a:pt x="-9053" y="3401842"/>
                  <a:pt x="4796" y="3268491"/>
                  <a:pt x="0" y="2982113"/>
                </a:cubicBezTo>
                <a:cubicBezTo>
                  <a:pt x="-4796" y="2695735"/>
                  <a:pt x="16850" y="2481028"/>
                  <a:pt x="0" y="2328077"/>
                </a:cubicBezTo>
                <a:cubicBezTo>
                  <a:pt x="-16850" y="2175126"/>
                  <a:pt x="-28039" y="2009401"/>
                  <a:pt x="0" y="1744117"/>
                </a:cubicBezTo>
                <a:cubicBezTo>
                  <a:pt x="28039" y="1478833"/>
                  <a:pt x="431" y="1466018"/>
                  <a:pt x="0" y="1265269"/>
                </a:cubicBezTo>
                <a:cubicBezTo>
                  <a:pt x="-431" y="1064520"/>
                  <a:pt x="24376" y="868909"/>
                  <a:pt x="0" y="716346"/>
                </a:cubicBezTo>
                <a:close/>
                <a:moveTo>
                  <a:pt x="3342949" y="477564"/>
                </a:moveTo>
                <a:cubicBezTo>
                  <a:pt x="3430141" y="472017"/>
                  <a:pt x="3469408" y="467463"/>
                  <a:pt x="3581731" y="477564"/>
                </a:cubicBezTo>
                <a:cubicBezTo>
                  <a:pt x="3682593" y="480668"/>
                  <a:pt x="3838764" y="395055"/>
                  <a:pt x="3820513" y="238782"/>
                </a:cubicBezTo>
                <a:moveTo>
                  <a:pt x="3581731" y="477564"/>
                </a:moveTo>
                <a:cubicBezTo>
                  <a:pt x="3580649" y="410159"/>
                  <a:pt x="3588815" y="300511"/>
                  <a:pt x="3581731" y="238782"/>
                </a:cubicBezTo>
                <a:cubicBezTo>
                  <a:pt x="3587706" y="305001"/>
                  <a:pt x="3517022" y="352248"/>
                  <a:pt x="3462340" y="358173"/>
                </a:cubicBezTo>
                <a:cubicBezTo>
                  <a:pt x="3401924" y="354350"/>
                  <a:pt x="3331789" y="298675"/>
                  <a:pt x="3342949" y="238782"/>
                </a:cubicBezTo>
                <a:moveTo>
                  <a:pt x="238782" y="955128"/>
                </a:moveTo>
                <a:cubicBezTo>
                  <a:pt x="239463" y="895093"/>
                  <a:pt x="239845" y="779276"/>
                  <a:pt x="238782" y="716346"/>
                </a:cubicBezTo>
                <a:cubicBezTo>
                  <a:pt x="233276" y="644356"/>
                  <a:pt x="282162" y="590655"/>
                  <a:pt x="358173" y="596955"/>
                </a:cubicBezTo>
                <a:cubicBezTo>
                  <a:pt x="431583" y="608737"/>
                  <a:pt x="482614" y="653890"/>
                  <a:pt x="477564" y="716346"/>
                </a:cubicBezTo>
                <a:cubicBezTo>
                  <a:pt x="470197" y="844192"/>
                  <a:pt x="370382" y="960614"/>
                  <a:pt x="238782" y="955128"/>
                </a:cubicBezTo>
                <a:cubicBezTo>
                  <a:pt x="113748" y="972213"/>
                  <a:pt x="10701" y="831202"/>
                  <a:pt x="0" y="716346"/>
                </a:cubicBezTo>
                <a:moveTo>
                  <a:pt x="477564" y="716346"/>
                </a:moveTo>
                <a:cubicBezTo>
                  <a:pt x="487148" y="1024121"/>
                  <a:pt x="450564" y="1138462"/>
                  <a:pt x="477564" y="1401992"/>
                </a:cubicBezTo>
                <a:cubicBezTo>
                  <a:pt x="504564" y="1665522"/>
                  <a:pt x="484833" y="1775272"/>
                  <a:pt x="477564" y="1989689"/>
                </a:cubicBezTo>
                <a:cubicBezTo>
                  <a:pt x="470295" y="2204106"/>
                  <a:pt x="502225" y="2431073"/>
                  <a:pt x="477564" y="2610036"/>
                </a:cubicBezTo>
                <a:cubicBezTo>
                  <a:pt x="452903" y="2788999"/>
                  <a:pt x="475036" y="2935298"/>
                  <a:pt x="477564" y="3165083"/>
                </a:cubicBezTo>
                <a:cubicBezTo>
                  <a:pt x="480092" y="3394868"/>
                  <a:pt x="437955" y="3683410"/>
                  <a:pt x="477564" y="3981328"/>
                </a:cubicBezTo>
              </a:path>
              <a:path w="3820513" h="4458892" fill="none" stroke="0" extrusionOk="0">
                <a:moveTo>
                  <a:pt x="0" y="716346"/>
                </a:moveTo>
                <a:cubicBezTo>
                  <a:pt x="-31275" y="583799"/>
                  <a:pt x="103206" y="480625"/>
                  <a:pt x="238782" y="477564"/>
                </a:cubicBezTo>
                <a:cubicBezTo>
                  <a:pt x="427274" y="472048"/>
                  <a:pt x="620568" y="498350"/>
                  <a:pt x="890657" y="477564"/>
                </a:cubicBezTo>
                <a:cubicBezTo>
                  <a:pt x="1160746" y="456778"/>
                  <a:pt x="1330341" y="476517"/>
                  <a:pt x="1542532" y="477564"/>
                </a:cubicBezTo>
                <a:cubicBezTo>
                  <a:pt x="1754723" y="478611"/>
                  <a:pt x="1915995" y="501989"/>
                  <a:pt x="2225449" y="477564"/>
                </a:cubicBezTo>
                <a:cubicBezTo>
                  <a:pt x="2534903" y="453139"/>
                  <a:pt x="2924075" y="457524"/>
                  <a:pt x="3342949" y="477564"/>
                </a:cubicBezTo>
                <a:cubicBezTo>
                  <a:pt x="3334373" y="404155"/>
                  <a:pt x="3340528" y="349400"/>
                  <a:pt x="3342949" y="238782"/>
                </a:cubicBezTo>
                <a:cubicBezTo>
                  <a:pt x="3350053" y="101325"/>
                  <a:pt x="3461400" y="-1056"/>
                  <a:pt x="3581731" y="0"/>
                </a:cubicBezTo>
                <a:cubicBezTo>
                  <a:pt x="3715946" y="-22611"/>
                  <a:pt x="3820617" y="100328"/>
                  <a:pt x="3820513" y="238782"/>
                </a:cubicBezTo>
                <a:cubicBezTo>
                  <a:pt x="3845027" y="409240"/>
                  <a:pt x="3845575" y="547582"/>
                  <a:pt x="3820513" y="752667"/>
                </a:cubicBezTo>
                <a:cubicBezTo>
                  <a:pt x="3795451" y="957752"/>
                  <a:pt x="3830002" y="1121479"/>
                  <a:pt x="3820513" y="1231515"/>
                </a:cubicBezTo>
                <a:cubicBezTo>
                  <a:pt x="3811024" y="1341551"/>
                  <a:pt x="3790789" y="1691748"/>
                  <a:pt x="3820513" y="1850513"/>
                </a:cubicBezTo>
                <a:cubicBezTo>
                  <a:pt x="3850237" y="2009278"/>
                  <a:pt x="3816427" y="2157648"/>
                  <a:pt x="3820513" y="2329361"/>
                </a:cubicBezTo>
                <a:cubicBezTo>
                  <a:pt x="3824599" y="2501074"/>
                  <a:pt x="3842543" y="2625398"/>
                  <a:pt x="3820513" y="2878284"/>
                </a:cubicBezTo>
                <a:cubicBezTo>
                  <a:pt x="3798483" y="3131170"/>
                  <a:pt x="3826965" y="3338416"/>
                  <a:pt x="3820513" y="3742546"/>
                </a:cubicBezTo>
                <a:cubicBezTo>
                  <a:pt x="3805663" y="3873425"/>
                  <a:pt x="3711932" y="3984460"/>
                  <a:pt x="3581731" y="3981328"/>
                </a:cubicBezTo>
                <a:cubicBezTo>
                  <a:pt x="3330933" y="4003861"/>
                  <a:pt x="3309621" y="3997120"/>
                  <a:pt x="3054023" y="3981328"/>
                </a:cubicBezTo>
                <a:cubicBezTo>
                  <a:pt x="2798425" y="3965536"/>
                  <a:pt x="2684775" y="3964334"/>
                  <a:pt x="2495273" y="3981328"/>
                </a:cubicBezTo>
                <a:cubicBezTo>
                  <a:pt x="2305771" y="3998323"/>
                  <a:pt x="2077774" y="3982903"/>
                  <a:pt x="1967564" y="3981328"/>
                </a:cubicBezTo>
                <a:cubicBezTo>
                  <a:pt x="1857354" y="3979753"/>
                  <a:pt x="1604568" y="3988125"/>
                  <a:pt x="1377772" y="3981328"/>
                </a:cubicBezTo>
                <a:cubicBezTo>
                  <a:pt x="1150976" y="3974531"/>
                  <a:pt x="743338" y="3980912"/>
                  <a:pt x="477564" y="3981328"/>
                </a:cubicBezTo>
                <a:cubicBezTo>
                  <a:pt x="482542" y="4045539"/>
                  <a:pt x="481679" y="4107840"/>
                  <a:pt x="477564" y="4220110"/>
                </a:cubicBezTo>
                <a:cubicBezTo>
                  <a:pt x="449355" y="4337673"/>
                  <a:pt x="373925" y="4470347"/>
                  <a:pt x="238782" y="4458892"/>
                </a:cubicBezTo>
                <a:cubicBezTo>
                  <a:pt x="135315" y="4455289"/>
                  <a:pt x="7009" y="4364273"/>
                  <a:pt x="0" y="4220110"/>
                </a:cubicBezTo>
                <a:cubicBezTo>
                  <a:pt x="18324" y="4046192"/>
                  <a:pt x="3161" y="3775992"/>
                  <a:pt x="0" y="3636149"/>
                </a:cubicBezTo>
                <a:cubicBezTo>
                  <a:pt x="-3161" y="3496306"/>
                  <a:pt x="12150" y="3169632"/>
                  <a:pt x="0" y="3052189"/>
                </a:cubicBezTo>
                <a:cubicBezTo>
                  <a:pt x="-12150" y="2934746"/>
                  <a:pt x="-743" y="2628765"/>
                  <a:pt x="0" y="2398153"/>
                </a:cubicBezTo>
                <a:cubicBezTo>
                  <a:pt x="743" y="2167541"/>
                  <a:pt x="14337" y="1878766"/>
                  <a:pt x="0" y="1744117"/>
                </a:cubicBezTo>
                <a:cubicBezTo>
                  <a:pt x="-14337" y="1609468"/>
                  <a:pt x="17687" y="1223316"/>
                  <a:pt x="0" y="716346"/>
                </a:cubicBezTo>
                <a:close/>
                <a:moveTo>
                  <a:pt x="3342949" y="477564"/>
                </a:moveTo>
                <a:cubicBezTo>
                  <a:pt x="3392489" y="486311"/>
                  <a:pt x="3506182" y="488809"/>
                  <a:pt x="3581731" y="477564"/>
                </a:cubicBezTo>
                <a:cubicBezTo>
                  <a:pt x="3719528" y="459407"/>
                  <a:pt x="3836296" y="378631"/>
                  <a:pt x="3820513" y="238782"/>
                </a:cubicBezTo>
                <a:moveTo>
                  <a:pt x="3581731" y="477564"/>
                </a:moveTo>
                <a:cubicBezTo>
                  <a:pt x="3581912" y="426071"/>
                  <a:pt x="3576223" y="303263"/>
                  <a:pt x="3581731" y="238782"/>
                </a:cubicBezTo>
                <a:cubicBezTo>
                  <a:pt x="3577539" y="296694"/>
                  <a:pt x="3534022" y="358998"/>
                  <a:pt x="3462340" y="358173"/>
                </a:cubicBezTo>
                <a:cubicBezTo>
                  <a:pt x="3398811" y="369305"/>
                  <a:pt x="3330828" y="315465"/>
                  <a:pt x="3342949" y="238782"/>
                </a:cubicBezTo>
                <a:moveTo>
                  <a:pt x="238782" y="955128"/>
                </a:moveTo>
                <a:cubicBezTo>
                  <a:pt x="240919" y="899176"/>
                  <a:pt x="249065" y="785107"/>
                  <a:pt x="238782" y="716346"/>
                </a:cubicBezTo>
                <a:cubicBezTo>
                  <a:pt x="231504" y="651613"/>
                  <a:pt x="290083" y="592553"/>
                  <a:pt x="358173" y="596955"/>
                </a:cubicBezTo>
                <a:cubicBezTo>
                  <a:pt x="420937" y="597797"/>
                  <a:pt x="474405" y="661493"/>
                  <a:pt x="477564" y="716346"/>
                </a:cubicBezTo>
                <a:cubicBezTo>
                  <a:pt x="472431" y="838862"/>
                  <a:pt x="367645" y="951612"/>
                  <a:pt x="238782" y="955128"/>
                </a:cubicBezTo>
                <a:cubicBezTo>
                  <a:pt x="102967" y="958129"/>
                  <a:pt x="-8595" y="844614"/>
                  <a:pt x="0" y="716346"/>
                </a:cubicBezTo>
                <a:moveTo>
                  <a:pt x="477564" y="716346"/>
                </a:moveTo>
                <a:cubicBezTo>
                  <a:pt x="451995" y="886069"/>
                  <a:pt x="444798" y="1061784"/>
                  <a:pt x="477564" y="1401992"/>
                </a:cubicBezTo>
                <a:cubicBezTo>
                  <a:pt x="510330" y="1742200"/>
                  <a:pt x="454123" y="1897938"/>
                  <a:pt x="477564" y="2054989"/>
                </a:cubicBezTo>
                <a:cubicBezTo>
                  <a:pt x="501005" y="2212040"/>
                  <a:pt x="467519" y="2427711"/>
                  <a:pt x="477564" y="2675335"/>
                </a:cubicBezTo>
                <a:cubicBezTo>
                  <a:pt x="487609" y="2922959"/>
                  <a:pt x="506844" y="3059481"/>
                  <a:pt x="477564" y="3263032"/>
                </a:cubicBezTo>
                <a:cubicBezTo>
                  <a:pt x="448284" y="3466583"/>
                  <a:pt x="488693" y="3635210"/>
                  <a:pt x="477564" y="398132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rgbClr val="262626"/>
                </a:solidFill>
                <a:effectLst/>
                <a:latin typeface="Verdana" panose="020B0604030504040204" pitchFamily="34" charset="0"/>
              </a:rPr>
              <a:t>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Televizijski prijenos zvuka i slike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izumio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Škot John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Logie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Baird 1926. godine.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ADFD5B6C-77C4-4665-9C30-691FA5001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075" y="1431848"/>
            <a:ext cx="7248132" cy="512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2685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Doba električne energije i nafte</a:t>
            </a: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tehnološka otkrića mijenjaju svakodnevni život građana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razvoj moto i avio industrije, korištenje nafte za pogon,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električni kućanski aparati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avioni i cepelini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koriste se u poslovne i putničke svrhe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</a:rPr>
              <a:t>Charles Lindbergh 1927. god. </a:t>
            </a:r>
            <a:r>
              <a:rPr lang="hr-HR" sz="2400" dirty="0" smtClean="0">
                <a:solidFill>
                  <a:schemeClr val="tx1"/>
                </a:solidFill>
              </a:rPr>
              <a:t>– </a:t>
            </a:r>
            <a:r>
              <a:rPr lang="hr-HR" sz="2400" i="0" dirty="0" smtClean="0">
                <a:solidFill>
                  <a:schemeClr val="tx1"/>
                </a:solidFill>
                <a:effectLst/>
              </a:rPr>
              <a:t>izveo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prvi samostalni let zrakoplovom bez slijetanja preko Atlantskog oceana 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Amelia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Earhart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hr-HR" sz="2400" i="0" dirty="0" smtClean="0">
                <a:solidFill>
                  <a:schemeClr val="tx1"/>
                </a:solidFill>
                <a:effectLst/>
              </a:rPr>
              <a:t>– prva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žena koja je pilotirajući zrakoplovom preletjela Atlantski ocean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g</a:t>
            </a:r>
            <a:r>
              <a:rPr lang="hr-HR" sz="2400" i="0" dirty="0">
                <a:solidFill>
                  <a:schemeClr val="tx1"/>
                </a:solidFill>
              </a:rPr>
              <a:t>radnja elektrana za dobivanje električne energije: termoelektrane, hidroelektrane</a:t>
            </a:r>
            <a:endParaRPr lang="hr-HR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646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Prisjetimo se!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rmAutofit/>
          </a:bodyPr>
          <a:lstStyle/>
          <a:p>
            <a:r>
              <a:rPr lang="hr-HR" sz="4400" dirty="0" smtClean="0"/>
              <a:t> Kako </a:t>
            </a:r>
            <a:r>
              <a:rPr lang="hr-HR" sz="4400" dirty="0"/>
              <a:t>se zovu braća koja su prva poletjela zrakoplovom? </a:t>
            </a:r>
          </a:p>
          <a:p>
            <a:r>
              <a:rPr lang="hr-HR" sz="4400" dirty="0" smtClean="0"/>
              <a:t> Kada </a:t>
            </a:r>
            <a:r>
              <a:rPr lang="hr-HR" sz="4400" dirty="0"/>
              <a:t>je i gdje je to bilo? </a:t>
            </a:r>
          </a:p>
          <a:p>
            <a:r>
              <a:rPr lang="hr-HR" sz="4400" dirty="0" smtClean="0"/>
              <a:t> Zašto </a:t>
            </a:r>
            <a:r>
              <a:rPr lang="hr-HR" sz="4400" dirty="0"/>
              <a:t>je taj izum važan? </a:t>
            </a:r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isprva je bio najpopularniji u Sjedinjenim Američkim Državama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 Zagreb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počeo s emitiranjem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1926. godine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proizvodnja gramofona i snimanje gramofonskih ploča postaje unosan posao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prva televizijska tvrtka je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CBS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nastala je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1931. godine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SAD-u</a:t>
            </a:r>
          </a:p>
          <a:p>
            <a:pPr marL="34290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televizijski prijenos zvuka i slike izumio je Škot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John </a:t>
            </a:r>
            <a:r>
              <a:rPr lang="hr-HR" sz="3200" b="1" i="0" dirty="0" err="1">
                <a:solidFill>
                  <a:schemeClr val="tx1"/>
                </a:solidFill>
                <a:effectLst/>
              </a:rPr>
              <a:t>Logie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 Baird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mnogo popularniji od televizije u međuratnom razdoblju bio je film</a:t>
            </a: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2426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4C4904-B608-41C5-A507-A4ACB7F5C129}"/>
              </a:ext>
            </a:extLst>
          </p:cNvPr>
          <p:cNvSpPr/>
          <p:nvPr/>
        </p:nvSpPr>
        <p:spPr>
          <a:xfrm>
            <a:off x="7880808" y="1357459"/>
            <a:ext cx="4140073" cy="5302577"/>
          </a:xfrm>
          <a:custGeom>
            <a:avLst/>
            <a:gdLst>
              <a:gd name="connsiteX0" fmla="*/ 4140073 w 4140073"/>
              <a:gd name="connsiteY0" fmla="*/ 258755 h 5302577"/>
              <a:gd name="connsiteX1" fmla="*/ 3881318 w 4140073"/>
              <a:gd name="connsiteY1" fmla="*/ 517510 h 5302577"/>
              <a:gd name="connsiteX2" fmla="*/ 3881318 w 4140073"/>
              <a:gd name="connsiteY2" fmla="*/ 258755 h 5302577"/>
              <a:gd name="connsiteX3" fmla="*/ 3751941 w 4140073"/>
              <a:gd name="connsiteY3" fmla="*/ 388132 h 5302577"/>
              <a:gd name="connsiteX4" fmla="*/ 3622564 w 4140073"/>
              <a:gd name="connsiteY4" fmla="*/ 258755 h 5302577"/>
              <a:gd name="connsiteX5" fmla="*/ 3622564 w 4140073"/>
              <a:gd name="connsiteY5" fmla="*/ 517509 h 5302577"/>
              <a:gd name="connsiteX6" fmla="*/ 2916164 w 4140073"/>
              <a:gd name="connsiteY6" fmla="*/ 517509 h 5302577"/>
              <a:gd name="connsiteX7" fmla="*/ 2310678 w 4140073"/>
              <a:gd name="connsiteY7" fmla="*/ 517509 h 5302577"/>
              <a:gd name="connsiteX8" fmla="*/ 1604279 w 4140073"/>
              <a:gd name="connsiteY8" fmla="*/ 517509 h 5302577"/>
              <a:gd name="connsiteX9" fmla="*/ 931517 w 4140073"/>
              <a:gd name="connsiteY9" fmla="*/ 517509 h 5302577"/>
              <a:gd name="connsiteX10" fmla="*/ 258755 w 4140073"/>
              <a:gd name="connsiteY10" fmla="*/ 517509 h 5302577"/>
              <a:gd name="connsiteX11" fmla="*/ 0 w 4140073"/>
              <a:gd name="connsiteY11" fmla="*/ 776264 h 5302577"/>
              <a:gd name="connsiteX12" fmla="*/ 0 w 4140073"/>
              <a:gd name="connsiteY12" fmla="*/ 1471266 h 5302577"/>
              <a:gd name="connsiteX13" fmla="*/ 0 w 4140073"/>
              <a:gd name="connsiteY13" fmla="*/ 2166269 h 5302577"/>
              <a:gd name="connsiteX14" fmla="*/ 0 w 4140073"/>
              <a:gd name="connsiteY14" fmla="*/ 2861271 h 5302577"/>
              <a:gd name="connsiteX15" fmla="*/ 0 w 4140073"/>
              <a:gd name="connsiteY15" fmla="*/ 3385571 h 5302577"/>
              <a:gd name="connsiteX16" fmla="*/ 0 w 4140073"/>
              <a:gd name="connsiteY16" fmla="*/ 4037898 h 5302577"/>
              <a:gd name="connsiteX17" fmla="*/ 0 w 4140073"/>
              <a:gd name="connsiteY17" fmla="*/ 5043822 h 5302577"/>
              <a:gd name="connsiteX18" fmla="*/ 258755 w 4140073"/>
              <a:gd name="connsiteY18" fmla="*/ 5302577 h 5302577"/>
              <a:gd name="connsiteX19" fmla="*/ 517510 w 4140073"/>
              <a:gd name="connsiteY19" fmla="*/ 5043822 h 5302577"/>
              <a:gd name="connsiteX20" fmla="*/ 517509 w 4140073"/>
              <a:gd name="connsiteY20" fmla="*/ 4785068 h 5302577"/>
              <a:gd name="connsiteX21" fmla="*/ 1156633 w 4140073"/>
              <a:gd name="connsiteY21" fmla="*/ 4785068 h 5302577"/>
              <a:gd name="connsiteX22" fmla="*/ 1728480 w 4140073"/>
              <a:gd name="connsiteY22" fmla="*/ 4785068 h 5302577"/>
              <a:gd name="connsiteX23" fmla="*/ 2434880 w 4140073"/>
              <a:gd name="connsiteY23" fmla="*/ 4785068 h 5302577"/>
              <a:gd name="connsiteX24" fmla="*/ 3141280 w 4140073"/>
              <a:gd name="connsiteY24" fmla="*/ 4785068 h 5302577"/>
              <a:gd name="connsiteX25" fmla="*/ 3881318 w 4140073"/>
              <a:gd name="connsiteY25" fmla="*/ 4785068 h 5302577"/>
              <a:gd name="connsiteX26" fmla="*/ 4140073 w 4140073"/>
              <a:gd name="connsiteY26" fmla="*/ 4526313 h 5302577"/>
              <a:gd name="connsiteX27" fmla="*/ 4140073 w 4140073"/>
              <a:gd name="connsiteY27" fmla="*/ 4044689 h 5302577"/>
              <a:gd name="connsiteX28" fmla="*/ 4140073 w 4140073"/>
              <a:gd name="connsiteY28" fmla="*/ 3349686 h 5302577"/>
              <a:gd name="connsiteX29" fmla="*/ 4140073 w 4140073"/>
              <a:gd name="connsiteY29" fmla="*/ 2697360 h 5302577"/>
              <a:gd name="connsiteX30" fmla="*/ 4140073 w 4140073"/>
              <a:gd name="connsiteY30" fmla="*/ 2173060 h 5302577"/>
              <a:gd name="connsiteX31" fmla="*/ 4140073 w 4140073"/>
              <a:gd name="connsiteY31" fmla="*/ 1648760 h 5302577"/>
              <a:gd name="connsiteX32" fmla="*/ 4140073 w 4140073"/>
              <a:gd name="connsiteY32" fmla="*/ 953757 h 5302577"/>
              <a:gd name="connsiteX33" fmla="*/ 4140073 w 4140073"/>
              <a:gd name="connsiteY33" fmla="*/ 258755 h 5302577"/>
              <a:gd name="connsiteX34" fmla="*/ 258755 w 4140073"/>
              <a:gd name="connsiteY34" fmla="*/ 1035018 h 5302577"/>
              <a:gd name="connsiteX35" fmla="*/ 517510 w 4140073"/>
              <a:gd name="connsiteY35" fmla="*/ 776263 h 5302577"/>
              <a:gd name="connsiteX36" fmla="*/ 388133 w 4140073"/>
              <a:gd name="connsiteY36" fmla="*/ 646886 h 5302577"/>
              <a:gd name="connsiteX37" fmla="*/ 258756 w 4140073"/>
              <a:gd name="connsiteY37" fmla="*/ 776263 h 5302577"/>
              <a:gd name="connsiteX38" fmla="*/ 258755 w 4140073"/>
              <a:gd name="connsiteY38" fmla="*/ 1035018 h 5302577"/>
              <a:gd name="connsiteX0" fmla="*/ 258755 w 4140073"/>
              <a:gd name="connsiteY0" fmla="*/ 1035018 h 5302577"/>
              <a:gd name="connsiteX1" fmla="*/ 517510 w 4140073"/>
              <a:gd name="connsiteY1" fmla="*/ 776263 h 5302577"/>
              <a:gd name="connsiteX2" fmla="*/ 388133 w 4140073"/>
              <a:gd name="connsiteY2" fmla="*/ 646886 h 5302577"/>
              <a:gd name="connsiteX3" fmla="*/ 258756 w 4140073"/>
              <a:gd name="connsiteY3" fmla="*/ 776263 h 5302577"/>
              <a:gd name="connsiteX4" fmla="*/ 258755 w 4140073"/>
              <a:gd name="connsiteY4" fmla="*/ 1035018 h 5302577"/>
              <a:gd name="connsiteX5" fmla="*/ 3881318 w 4140073"/>
              <a:gd name="connsiteY5" fmla="*/ 517509 h 5302577"/>
              <a:gd name="connsiteX6" fmla="*/ 4140073 w 4140073"/>
              <a:gd name="connsiteY6" fmla="*/ 258754 h 5302577"/>
              <a:gd name="connsiteX7" fmla="*/ 3881318 w 4140073"/>
              <a:gd name="connsiteY7" fmla="*/ -1 h 5302577"/>
              <a:gd name="connsiteX8" fmla="*/ 3622563 w 4140073"/>
              <a:gd name="connsiteY8" fmla="*/ 258754 h 5302577"/>
              <a:gd name="connsiteX9" fmla="*/ 3751940 w 4140073"/>
              <a:gd name="connsiteY9" fmla="*/ 388131 h 5302577"/>
              <a:gd name="connsiteX10" fmla="*/ 3881317 w 4140073"/>
              <a:gd name="connsiteY10" fmla="*/ 258754 h 5302577"/>
              <a:gd name="connsiteX11" fmla="*/ 3881318 w 4140073"/>
              <a:gd name="connsiteY11" fmla="*/ 517509 h 5302577"/>
              <a:gd name="connsiteX0" fmla="*/ 0 w 4140073"/>
              <a:gd name="connsiteY0" fmla="*/ 776264 h 5302577"/>
              <a:gd name="connsiteX1" fmla="*/ 258755 w 4140073"/>
              <a:gd name="connsiteY1" fmla="*/ 517509 h 5302577"/>
              <a:gd name="connsiteX2" fmla="*/ 965155 w 4140073"/>
              <a:gd name="connsiteY2" fmla="*/ 517509 h 5302577"/>
              <a:gd name="connsiteX3" fmla="*/ 1637917 w 4140073"/>
              <a:gd name="connsiteY3" fmla="*/ 517509 h 5302577"/>
              <a:gd name="connsiteX4" fmla="*/ 2277040 w 4140073"/>
              <a:gd name="connsiteY4" fmla="*/ 517509 h 5302577"/>
              <a:gd name="connsiteX5" fmla="*/ 2882526 w 4140073"/>
              <a:gd name="connsiteY5" fmla="*/ 517509 h 5302577"/>
              <a:gd name="connsiteX6" fmla="*/ 3622564 w 4140073"/>
              <a:gd name="connsiteY6" fmla="*/ 517509 h 5302577"/>
              <a:gd name="connsiteX7" fmla="*/ 3622564 w 4140073"/>
              <a:gd name="connsiteY7" fmla="*/ 258755 h 5302577"/>
              <a:gd name="connsiteX8" fmla="*/ 3881319 w 4140073"/>
              <a:gd name="connsiteY8" fmla="*/ 0 h 5302577"/>
              <a:gd name="connsiteX9" fmla="*/ 4140074 w 4140073"/>
              <a:gd name="connsiteY9" fmla="*/ 258755 h 5302577"/>
              <a:gd name="connsiteX10" fmla="*/ 4140073 w 4140073"/>
              <a:gd name="connsiteY10" fmla="*/ 4526313 h 5302577"/>
              <a:gd name="connsiteX11" fmla="*/ 3881318 w 4140073"/>
              <a:gd name="connsiteY11" fmla="*/ 4785068 h 5302577"/>
              <a:gd name="connsiteX12" fmla="*/ 3309470 w 4140073"/>
              <a:gd name="connsiteY12" fmla="*/ 4785068 h 5302577"/>
              <a:gd name="connsiteX13" fmla="*/ 2670347 w 4140073"/>
              <a:gd name="connsiteY13" fmla="*/ 4785068 h 5302577"/>
              <a:gd name="connsiteX14" fmla="*/ 2098499 w 4140073"/>
              <a:gd name="connsiteY14" fmla="*/ 4785068 h 5302577"/>
              <a:gd name="connsiteX15" fmla="*/ 1358461 w 4140073"/>
              <a:gd name="connsiteY15" fmla="*/ 4785068 h 5302577"/>
              <a:gd name="connsiteX16" fmla="*/ 517509 w 4140073"/>
              <a:gd name="connsiteY16" fmla="*/ 4785068 h 5302577"/>
              <a:gd name="connsiteX17" fmla="*/ 517509 w 4140073"/>
              <a:gd name="connsiteY17" fmla="*/ 5043822 h 5302577"/>
              <a:gd name="connsiteX18" fmla="*/ 258754 w 4140073"/>
              <a:gd name="connsiteY18" fmla="*/ 5302577 h 5302577"/>
              <a:gd name="connsiteX19" fmla="*/ -1 w 4140073"/>
              <a:gd name="connsiteY19" fmla="*/ 5043822 h 5302577"/>
              <a:gd name="connsiteX20" fmla="*/ 0 w 4140073"/>
              <a:gd name="connsiteY20" fmla="*/ 776264 h 5302577"/>
              <a:gd name="connsiteX21" fmla="*/ 3622564 w 4140073"/>
              <a:gd name="connsiteY21" fmla="*/ 517509 h 5302577"/>
              <a:gd name="connsiteX22" fmla="*/ 3881318 w 4140073"/>
              <a:gd name="connsiteY22" fmla="*/ 517509 h 5302577"/>
              <a:gd name="connsiteX23" fmla="*/ 4140073 w 4140073"/>
              <a:gd name="connsiteY23" fmla="*/ 258754 h 5302577"/>
              <a:gd name="connsiteX24" fmla="*/ 3881318 w 4140073"/>
              <a:gd name="connsiteY24" fmla="*/ 517509 h 5302577"/>
              <a:gd name="connsiteX25" fmla="*/ 3881318 w 4140073"/>
              <a:gd name="connsiteY25" fmla="*/ 258755 h 5302577"/>
              <a:gd name="connsiteX26" fmla="*/ 3751941 w 4140073"/>
              <a:gd name="connsiteY26" fmla="*/ 388132 h 5302577"/>
              <a:gd name="connsiteX27" fmla="*/ 3622564 w 4140073"/>
              <a:gd name="connsiteY27" fmla="*/ 258755 h 5302577"/>
              <a:gd name="connsiteX28" fmla="*/ 258755 w 4140073"/>
              <a:gd name="connsiteY28" fmla="*/ 1035018 h 5302577"/>
              <a:gd name="connsiteX29" fmla="*/ 258755 w 4140073"/>
              <a:gd name="connsiteY29" fmla="*/ 776264 h 5302577"/>
              <a:gd name="connsiteX30" fmla="*/ 388132 w 4140073"/>
              <a:gd name="connsiteY30" fmla="*/ 646887 h 5302577"/>
              <a:gd name="connsiteX31" fmla="*/ 517509 w 4140073"/>
              <a:gd name="connsiteY31" fmla="*/ 776264 h 5302577"/>
              <a:gd name="connsiteX32" fmla="*/ 258754 w 4140073"/>
              <a:gd name="connsiteY32" fmla="*/ 1035019 h 5302577"/>
              <a:gd name="connsiteX33" fmla="*/ -1 w 4140073"/>
              <a:gd name="connsiteY33" fmla="*/ 776264 h 5302577"/>
              <a:gd name="connsiteX34" fmla="*/ 517509 w 4140073"/>
              <a:gd name="connsiteY34" fmla="*/ 776264 h 5302577"/>
              <a:gd name="connsiteX35" fmla="*/ 517509 w 4140073"/>
              <a:gd name="connsiteY35" fmla="*/ 1364222 h 5302577"/>
              <a:gd name="connsiteX36" fmla="*/ 517509 w 4140073"/>
              <a:gd name="connsiteY36" fmla="*/ 1952180 h 5302577"/>
              <a:gd name="connsiteX37" fmla="*/ 517509 w 4140073"/>
              <a:gd name="connsiteY37" fmla="*/ 2540138 h 5302577"/>
              <a:gd name="connsiteX38" fmla="*/ 517509 w 4140073"/>
              <a:gd name="connsiteY38" fmla="*/ 3288448 h 5302577"/>
              <a:gd name="connsiteX39" fmla="*/ 517509 w 4140073"/>
              <a:gd name="connsiteY39" fmla="*/ 3956582 h 5302577"/>
              <a:gd name="connsiteX40" fmla="*/ 517509 w 4140073"/>
              <a:gd name="connsiteY40" fmla="*/ 4785068 h 530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40073" h="5302577" stroke="0" extrusionOk="0">
                <a:moveTo>
                  <a:pt x="4140073" y="258755"/>
                </a:moveTo>
                <a:cubicBezTo>
                  <a:pt x="4122571" y="390455"/>
                  <a:pt x="4025441" y="500266"/>
                  <a:pt x="3881318" y="517510"/>
                </a:cubicBezTo>
                <a:cubicBezTo>
                  <a:pt x="3880711" y="436620"/>
                  <a:pt x="3873478" y="348062"/>
                  <a:pt x="3881318" y="258755"/>
                </a:cubicBezTo>
                <a:cubicBezTo>
                  <a:pt x="3876927" y="324813"/>
                  <a:pt x="3831421" y="390307"/>
                  <a:pt x="3751941" y="388132"/>
                </a:cubicBezTo>
                <a:cubicBezTo>
                  <a:pt x="3674694" y="379014"/>
                  <a:pt x="3620855" y="328062"/>
                  <a:pt x="3622564" y="258755"/>
                </a:cubicBezTo>
                <a:cubicBezTo>
                  <a:pt x="3627127" y="362911"/>
                  <a:pt x="3624732" y="409445"/>
                  <a:pt x="3622564" y="517509"/>
                </a:cubicBezTo>
                <a:cubicBezTo>
                  <a:pt x="3295317" y="531042"/>
                  <a:pt x="3095458" y="515189"/>
                  <a:pt x="2916164" y="517509"/>
                </a:cubicBezTo>
                <a:cubicBezTo>
                  <a:pt x="2736870" y="519829"/>
                  <a:pt x="2532583" y="493924"/>
                  <a:pt x="2310678" y="517509"/>
                </a:cubicBezTo>
                <a:cubicBezTo>
                  <a:pt x="2088773" y="541094"/>
                  <a:pt x="1946117" y="534036"/>
                  <a:pt x="1604279" y="517509"/>
                </a:cubicBezTo>
                <a:cubicBezTo>
                  <a:pt x="1262441" y="500982"/>
                  <a:pt x="1068395" y="489844"/>
                  <a:pt x="931517" y="517509"/>
                </a:cubicBezTo>
                <a:cubicBezTo>
                  <a:pt x="794639" y="545174"/>
                  <a:pt x="590750" y="538480"/>
                  <a:pt x="258755" y="517509"/>
                </a:cubicBezTo>
                <a:cubicBezTo>
                  <a:pt x="121553" y="511801"/>
                  <a:pt x="-8107" y="636987"/>
                  <a:pt x="0" y="776264"/>
                </a:cubicBezTo>
                <a:cubicBezTo>
                  <a:pt x="-1383" y="981570"/>
                  <a:pt x="14386" y="1268082"/>
                  <a:pt x="0" y="1471266"/>
                </a:cubicBezTo>
                <a:cubicBezTo>
                  <a:pt x="-14386" y="1674450"/>
                  <a:pt x="17199" y="1970273"/>
                  <a:pt x="0" y="2166269"/>
                </a:cubicBezTo>
                <a:cubicBezTo>
                  <a:pt x="-17199" y="2362265"/>
                  <a:pt x="-18453" y="2576477"/>
                  <a:pt x="0" y="2861271"/>
                </a:cubicBezTo>
                <a:cubicBezTo>
                  <a:pt x="18453" y="3146065"/>
                  <a:pt x="-11534" y="3220965"/>
                  <a:pt x="0" y="3385571"/>
                </a:cubicBezTo>
                <a:cubicBezTo>
                  <a:pt x="11534" y="3550177"/>
                  <a:pt x="8028" y="3741918"/>
                  <a:pt x="0" y="4037898"/>
                </a:cubicBezTo>
                <a:cubicBezTo>
                  <a:pt x="-8028" y="4333878"/>
                  <a:pt x="-39277" y="4625460"/>
                  <a:pt x="0" y="5043822"/>
                </a:cubicBezTo>
                <a:cubicBezTo>
                  <a:pt x="-7037" y="5183537"/>
                  <a:pt x="97115" y="5286587"/>
                  <a:pt x="258755" y="5302577"/>
                </a:cubicBezTo>
                <a:cubicBezTo>
                  <a:pt x="405082" y="5304263"/>
                  <a:pt x="523681" y="5180700"/>
                  <a:pt x="517510" y="5043822"/>
                </a:cubicBezTo>
                <a:cubicBezTo>
                  <a:pt x="528360" y="4958932"/>
                  <a:pt x="517880" y="4868778"/>
                  <a:pt x="517509" y="4785068"/>
                </a:cubicBezTo>
                <a:cubicBezTo>
                  <a:pt x="832853" y="4756632"/>
                  <a:pt x="865758" y="4801711"/>
                  <a:pt x="1156633" y="4785068"/>
                </a:cubicBezTo>
                <a:cubicBezTo>
                  <a:pt x="1447508" y="4768425"/>
                  <a:pt x="1447200" y="4795560"/>
                  <a:pt x="1728480" y="4785068"/>
                </a:cubicBezTo>
                <a:cubicBezTo>
                  <a:pt x="2009760" y="4774576"/>
                  <a:pt x="2133308" y="4806096"/>
                  <a:pt x="2434880" y="4785068"/>
                </a:cubicBezTo>
                <a:cubicBezTo>
                  <a:pt x="2736452" y="4764040"/>
                  <a:pt x="2997866" y="4801276"/>
                  <a:pt x="3141280" y="4785068"/>
                </a:cubicBezTo>
                <a:cubicBezTo>
                  <a:pt x="3284694" y="4768860"/>
                  <a:pt x="3524072" y="4817769"/>
                  <a:pt x="3881318" y="4785068"/>
                </a:cubicBezTo>
                <a:cubicBezTo>
                  <a:pt x="4013856" y="4798870"/>
                  <a:pt x="4137080" y="4662301"/>
                  <a:pt x="4140073" y="4526313"/>
                </a:cubicBezTo>
                <a:cubicBezTo>
                  <a:pt x="4156969" y="4300896"/>
                  <a:pt x="4139589" y="4156267"/>
                  <a:pt x="4140073" y="4044689"/>
                </a:cubicBezTo>
                <a:cubicBezTo>
                  <a:pt x="4140557" y="3933111"/>
                  <a:pt x="4171904" y="3488798"/>
                  <a:pt x="4140073" y="3349686"/>
                </a:cubicBezTo>
                <a:cubicBezTo>
                  <a:pt x="4108242" y="3210574"/>
                  <a:pt x="4120279" y="2921853"/>
                  <a:pt x="4140073" y="2697360"/>
                </a:cubicBezTo>
                <a:cubicBezTo>
                  <a:pt x="4159867" y="2472867"/>
                  <a:pt x="4158072" y="2282710"/>
                  <a:pt x="4140073" y="2173060"/>
                </a:cubicBezTo>
                <a:cubicBezTo>
                  <a:pt x="4122074" y="2063410"/>
                  <a:pt x="4140100" y="1823031"/>
                  <a:pt x="4140073" y="1648760"/>
                </a:cubicBezTo>
                <a:cubicBezTo>
                  <a:pt x="4140046" y="1474489"/>
                  <a:pt x="4140870" y="1206760"/>
                  <a:pt x="4140073" y="953757"/>
                </a:cubicBezTo>
                <a:cubicBezTo>
                  <a:pt x="4139276" y="700754"/>
                  <a:pt x="4169507" y="554624"/>
                  <a:pt x="4140073" y="258755"/>
                </a:cubicBezTo>
                <a:close/>
                <a:moveTo>
                  <a:pt x="258755" y="1035018"/>
                </a:moveTo>
                <a:cubicBezTo>
                  <a:pt x="392132" y="1029238"/>
                  <a:pt x="497927" y="917943"/>
                  <a:pt x="517510" y="776263"/>
                </a:cubicBezTo>
                <a:cubicBezTo>
                  <a:pt x="512977" y="696253"/>
                  <a:pt x="474577" y="656202"/>
                  <a:pt x="388133" y="646886"/>
                </a:cubicBezTo>
                <a:cubicBezTo>
                  <a:pt x="321762" y="639756"/>
                  <a:pt x="256323" y="704569"/>
                  <a:pt x="258756" y="776263"/>
                </a:cubicBezTo>
                <a:cubicBezTo>
                  <a:pt x="260201" y="866970"/>
                  <a:pt x="267345" y="945296"/>
                  <a:pt x="258755" y="1035018"/>
                </a:cubicBezTo>
                <a:close/>
              </a:path>
              <a:path w="4140073" h="5302577" fill="darkenLess" stroke="0" extrusionOk="0">
                <a:moveTo>
                  <a:pt x="258755" y="1035018"/>
                </a:moveTo>
                <a:cubicBezTo>
                  <a:pt x="435162" y="1028541"/>
                  <a:pt x="515632" y="914589"/>
                  <a:pt x="517510" y="776263"/>
                </a:cubicBezTo>
                <a:cubicBezTo>
                  <a:pt x="523968" y="697412"/>
                  <a:pt x="469202" y="637146"/>
                  <a:pt x="388133" y="646886"/>
                </a:cubicBezTo>
                <a:cubicBezTo>
                  <a:pt x="315906" y="648894"/>
                  <a:pt x="259512" y="699749"/>
                  <a:pt x="258756" y="776263"/>
                </a:cubicBezTo>
                <a:cubicBezTo>
                  <a:pt x="239475" y="868585"/>
                  <a:pt x="245863" y="939438"/>
                  <a:pt x="258755" y="1035018"/>
                </a:cubicBezTo>
                <a:close/>
                <a:moveTo>
                  <a:pt x="3881318" y="517509"/>
                </a:moveTo>
                <a:cubicBezTo>
                  <a:pt x="4027625" y="524356"/>
                  <a:pt x="4137443" y="430041"/>
                  <a:pt x="4140073" y="258754"/>
                </a:cubicBezTo>
                <a:cubicBezTo>
                  <a:pt x="4136049" y="113187"/>
                  <a:pt x="4027150" y="13602"/>
                  <a:pt x="3881318" y="-1"/>
                </a:cubicBezTo>
                <a:cubicBezTo>
                  <a:pt x="3727216" y="4045"/>
                  <a:pt x="3624163" y="119358"/>
                  <a:pt x="3622563" y="258754"/>
                </a:cubicBezTo>
                <a:cubicBezTo>
                  <a:pt x="3639424" y="333640"/>
                  <a:pt x="3681193" y="397134"/>
                  <a:pt x="3751940" y="388131"/>
                </a:cubicBezTo>
                <a:cubicBezTo>
                  <a:pt x="3824005" y="398005"/>
                  <a:pt x="3874182" y="337999"/>
                  <a:pt x="3881317" y="258754"/>
                </a:cubicBezTo>
                <a:cubicBezTo>
                  <a:pt x="3893080" y="359479"/>
                  <a:pt x="3867667" y="430964"/>
                  <a:pt x="3881318" y="517509"/>
                </a:cubicBezTo>
                <a:close/>
              </a:path>
              <a:path w="4140073" h="5302577" fill="none" extrusionOk="0">
                <a:moveTo>
                  <a:pt x="0" y="776264"/>
                </a:moveTo>
                <a:cubicBezTo>
                  <a:pt x="-15027" y="644807"/>
                  <a:pt x="90747" y="506973"/>
                  <a:pt x="258755" y="517509"/>
                </a:cubicBezTo>
                <a:cubicBezTo>
                  <a:pt x="432862" y="503416"/>
                  <a:pt x="654920" y="530089"/>
                  <a:pt x="965155" y="517509"/>
                </a:cubicBezTo>
                <a:cubicBezTo>
                  <a:pt x="1275390" y="504929"/>
                  <a:pt x="1355676" y="485567"/>
                  <a:pt x="1637917" y="517509"/>
                </a:cubicBezTo>
                <a:cubicBezTo>
                  <a:pt x="1920158" y="549451"/>
                  <a:pt x="2030515" y="538845"/>
                  <a:pt x="2277040" y="517509"/>
                </a:cubicBezTo>
                <a:cubicBezTo>
                  <a:pt x="2523565" y="496173"/>
                  <a:pt x="2723845" y="536062"/>
                  <a:pt x="2882526" y="517509"/>
                </a:cubicBezTo>
                <a:cubicBezTo>
                  <a:pt x="3041207" y="498956"/>
                  <a:pt x="3362836" y="526792"/>
                  <a:pt x="3622564" y="517509"/>
                </a:cubicBezTo>
                <a:cubicBezTo>
                  <a:pt x="3623588" y="424308"/>
                  <a:pt x="3623273" y="333944"/>
                  <a:pt x="3622564" y="258755"/>
                </a:cubicBezTo>
                <a:cubicBezTo>
                  <a:pt x="3612671" y="116234"/>
                  <a:pt x="3744898" y="7637"/>
                  <a:pt x="3881319" y="0"/>
                </a:cubicBezTo>
                <a:cubicBezTo>
                  <a:pt x="4019079" y="2144"/>
                  <a:pt x="4135491" y="112301"/>
                  <a:pt x="4140074" y="258755"/>
                </a:cubicBezTo>
                <a:cubicBezTo>
                  <a:pt x="4166116" y="1750237"/>
                  <a:pt x="4030927" y="3102443"/>
                  <a:pt x="4140073" y="4526313"/>
                </a:cubicBezTo>
                <a:cubicBezTo>
                  <a:pt x="4155203" y="4692192"/>
                  <a:pt x="4032692" y="4800541"/>
                  <a:pt x="3881318" y="4785068"/>
                </a:cubicBezTo>
                <a:cubicBezTo>
                  <a:pt x="3659044" y="4758984"/>
                  <a:pt x="3478534" y="4797707"/>
                  <a:pt x="3309470" y="4785068"/>
                </a:cubicBezTo>
                <a:cubicBezTo>
                  <a:pt x="3140406" y="4772429"/>
                  <a:pt x="2952920" y="4764300"/>
                  <a:pt x="2670347" y="4785068"/>
                </a:cubicBezTo>
                <a:cubicBezTo>
                  <a:pt x="2387774" y="4805836"/>
                  <a:pt x="2229146" y="4809713"/>
                  <a:pt x="2098499" y="4785068"/>
                </a:cubicBezTo>
                <a:cubicBezTo>
                  <a:pt x="1967852" y="4760423"/>
                  <a:pt x="1510090" y="4754100"/>
                  <a:pt x="1358461" y="4785068"/>
                </a:cubicBezTo>
                <a:cubicBezTo>
                  <a:pt x="1206832" y="4816036"/>
                  <a:pt x="826444" y="4791873"/>
                  <a:pt x="517509" y="4785068"/>
                </a:cubicBezTo>
                <a:cubicBezTo>
                  <a:pt x="520531" y="4889465"/>
                  <a:pt x="511109" y="4928793"/>
                  <a:pt x="517509" y="5043822"/>
                </a:cubicBezTo>
                <a:cubicBezTo>
                  <a:pt x="510837" y="5195221"/>
                  <a:pt x="435090" y="5314758"/>
                  <a:pt x="258754" y="5302577"/>
                </a:cubicBezTo>
                <a:cubicBezTo>
                  <a:pt x="93642" y="5322267"/>
                  <a:pt x="-918" y="5180313"/>
                  <a:pt x="-1" y="5043822"/>
                </a:cubicBezTo>
                <a:cubicBezTo>
                  <a:pt x="13170" y="3694084"/>
                  <a:pt x="-297782" y="2355842"/>
                  <a:pt x="0" y="776264"/>
                </a:cubicBezTo>
                <a:close/>
                <a:moveTo>
                  <a:pt x="3622564" y="517509"/>
                </a:moveTo>
                <a:cubicBezTo>
                  <a:pt x="3686372" y="512423"/>
                  <a:pt x="3794860" y="515729"/>
                  <a:pt x="3881318" y="517509"/>
                </a:cubicBezTo>
                <a:cubicBezTo>
                  <a:pt x="4026764" y="523581"/>
                  <a:pt x="4138383" y="405470"/>
                  <a:pt x="4140073" y="258754"/>
                </a:cubicBezTo>
                <a:moveTo>
                  <a:pt x="3881318" y="517509"/>
                </a:moveTo>
                <a:cubicBezTo>
                  <a:pt x="3874332" y="400611"/>
                  <a:pt x="3879738" y="320620"/>
                  <a:pt x="3881318" y="258755"/>
                </a:cubicBezTo>
                <a:cubicBezTo>
                  <a:pt x="3888807" y="317870"/>
                  <a:pt x="3810019" y="384414"/>
                  <a:pt x="3751941" y="388132"/>
                </a:cubicBezTo>
                <a:cubicBezTo>
                  <a:pt x="3679838" y="385697"/>
                  <a:pt x="3626671" y="340005"/>
                  <a:pt x="3622564" y="258755"/>
                </a:cubicBezTo>
                <a:moveTo>
                  <a:pt x="258755" y="1035018"/>
                </a:moveTo>
                <a:cubicBezTo>
                  <a:pt x="248178" y="954609"/>
                  <a:pt x="255601" y="895300"/>
                  <a:pt x="258755" y="776264"/>
                </a:cubicBezTo>
                <a:cubicBezTo>
                  <a:pt x="255745" y="701373"/>
                  <a:pt x="317796" y="649776"/>
                  <a:pt x="388132" y="646887"/>
                </a:cubicBezTo>
                <a:cubicBezTo>
                  <a:pt x="462287" y="646828"/>
                  <a:pt x="529988" y="711405"/>
                  <a:pt x="517509" y="776264"/>
                </a:cubicBezTo>
                <a:cubicBezTo>
                  <a:pt x="513109" y="925893"/>
                  <a:pt x="387950" y="1061302"/>
                  <a:pt x="258754" y="1035019"/>
                </a:cubicBezTo>
                <a:cubicBezTo>
                  <a:pt x="105060" y="1020709"/>
                  <a:pt x="-5621" y="924669"/>
                  <a:pt x="-1" y="776264"/>
                </a:cubicBezTo>
                <a:moveTo>
                  <a:pt x="517509" y="776264"/>
                </a:moveTo>
                <a:cubicBezTo>
                  <a:pt x="498686" y="1030449"/>
                  <a:pt x="512252" y="1085534"/>
                  <a:pt x="517509" y="1364222"/>
                </a:cubicBezTo>
                <a:cubicBezTo>
                  <a:pt x="522766" y="1642910"/>
                  <a:pt x="514519" y="1725033"/>
                  <a:pt x="517509" y="1952180"/>
                </a:cubicBezTo>
                <a:cubicBezTo>
                  <a:pt x="520499" y="2179327"/>
                  <a:pt x="537825" y="2264109"/>
                  <a:pt x="517509" y="2540138"/>
                </a:cubicBezTo>
                <a:cubicBezTo>
                  <a:pt x="497193" y="2816167"/>
                  <a:pt x="480749" y="3003600"/>
                  <a:pt x="517509" y="3288448"/>
                </a:cubicBezTo>
                <a:cubicBezTo>
                  <a:pt x="554270" y="3573296"/>
                  <a:pt x="548521" y="3638697"/>
                  <a:pt x="517509" y="3956582"/>
                </a:cubicBezTo>
                <a:cubicBezTo>
                  <a:pt x="486497" y="4274467"/>
                  <a:pt x="545944" y="4441833"/>
                  <a:pt x="517509" y="4785068"/>
                </a:cubicBezTo>
              </a:path>
              <a:path w="4140073" h="5302577" fill="none" stroke="0" extrusionOk="0">
                <a:moveTo>
                  <a:pt x="0" y="776264"/>
                </a:moveTo>
                <a:cubicBezTo>
                  <a:pt x="-3185" y="635993"/>
                  <a:pt x="104978" y="519320"/>
                  <a:pt x="258755" y="517509"/>
                </a:cubicBezTo>
                <a:cubicBezTo>
                  <a:pt x="496868" y="485621"/>
                  <a:pt x="798643" y="506053"/>
                  <a:pt x="965155" y="517509"/>
                </a:cubicBezTo>
                <a:cubicBezTo>
                  <a:pt x="1131667" y="528965"/>
                  <a:pt x="1409339" y="510259"/>
                  <a:pt x="1570641" y="517509"/>
                </a:cubicBezTo>
                <a:cubicBezTo>
                  <a:pt x="1731943" y="524759"/>
                  <a:pt x="1962149" y="546469"/>
                  <a:pt x="2310678" y="517509"/>
                </a:cubicBezTo>
                <a:cubicBezTo>
                  <a:pt x="2659207" y="488549"/>
                  <a:pt x="2665972" y="498390"/>
                  <a:pt x="2983440" y="517509"/>
                </a:cubicBezTo>
                <a:cubicBezTo>
                  <a:pt x="3300908" y="536628"/>
                  <a:pt x="3305395" y="496707"/>
                  <a:pt x="3622564" y="517509"/>
                </a:cubicBezTo>
                <a:cubicBezTo>
                  <a:pt x="3619462" y="416121"/>
                  <a:pt x="3619418" y="318187"/>
                  <a:pt x="3622564" y="258755"/>
                </a:cubicBezTo>
                <a:cubicBezTo>
                  <a:pt x="3627838" y="115735"/>
                  <a:pt x="3749323" y="4234"/>
                  <a:pt x="3881319" y="0"/>
                </a:cubicBezTo>
                <a:cubicBezTo>
                  <a:pt x="4049550" y="-263"/>
                  <a:pt x="4128649" y="113556"/>
                  <a:pt x="4140074" y="258755"/>
                </a:cubicBezTo>
                <a:cubicBezTo>
                  <a:pt x="4265427" y="1461997"/>
                  <a:pt x="4125691" y="3029665"/>
                  <a:pt x="4140073" y="4526313"/>
                </a:cubicBezTo>
                <a:cubicBezTo>
                  <a:pt x="4128111" y="4637957"/>
                  <a:pt x="4028822" y="4787059"/>
                  <a:pt x="3881318" y="4785068"/>
                </a:cubicBezTo>
                <a:cubicBezTo>
                  <a:pt x="3717545" y="4798647"/>
                  <a:pt x="3507197" y="4778864"/>
                  <a:pt x="3309470" y="4785068"/>
                </a:cubicBezTo>
                <a:cubicBezTo>
                  <a:pt x="3111743" y="4791272"/>
                  <a:pt x="2865836" y="4783032"/>
                  <a:pt x="2636709" y="4785068"/>
                </a:cubicBezTo>
                <a:cubicBezTo>
                  <a:pt x="2407582" y="4787104"/>
                  <a:pt x="2191832" y="4791805"/>
                  <a:pt x="1896671" y="4785068"/>
                </a:cubicBezTo>
                <a:cubicBezTo>
                  <a:pt x="1601510" y="4778331"/>
                  <a:pt x="1502410" y="4768428"/>
                  <a:pt x="1324823" y="4785068"/>
                </a:cubicBezTo>
                <a:cubicBezTo>
                  <a:pt x="1147236" y="4801708"/>
                  <a:pt x="681286" y="4803400"/>
                  <a:pt x="517509" y="4785068"/>
                </a:cubicBezTo>
                <a:cubicBezTo>
                  <a:pt x="527029" y="4860133"/>
                  <a:pt x="520199" y="4936380"/>
                  <a:pt x="517509" y="5043822"/>
                </a:cubicBezTo>
                <a:cubicBezTo>
                  <a:pt x="521470" y="5182952"/>
                  <a:pt x="413499" y="5319515"/>
                  <a:pt x="258754" y="5302577"/>
                </a:cubicBezTo>
                <a:cubicBezTo>
                  <a:pt x="133379" y="5300273"/>
                  <a:pt x="14732" y="5168898"/>
                  <a:pt x="-1" y="5043822"/>
                </a:cubicBezTo>
                <a:cubicBezTo>
                  <a:pt x="91015" y="3659676"/>
                  <a:pt x="-110847" y="2122460"/>
                  <a:pt x="0" y="776264"/>
                </a:cubicBezTo>
                <a:close/>
                <a:moveTo>
                  <a:pt x="3622564" y="517509"/>
                </a:moveTo>
                <a:cubicBezTo>
                  <a:pt x="3678372" y="526971"/>
                  <a:pt x="3760656" y="508761"/>
                  <a:pt x="3881318" y="517509"/>
                </a:cubicBezTo>
                <a:cubicBezTo>
                  <a:pt x="4036786" y="539531"/>
                  <a:pt x="4142847" y="436579"/>
                  <a:pt x="4140073" y="258754"/>
                </a:cubicBezTo>
                <a:moveTo>
                  <a:pt x="3881318" y="517509"/>
                </a:moveTo>
                <a:cubicBezTo>
                  <a:pt x="3873991" y="414498"/>
                  <a:pt x="3887597" y="363624"/>
                  <a:pt x="3881318" y="258755"/>
                </a:cubicBezTo>
                <a:cubicBezTo>
                  <a:pt x="3864268" y="333163"/>
                  <a:pt x="3830808" y="383457"/>
                  <a:pt x="3751941" y="388132"/>
                </a:cubicBezTo>
                <a:cubicBezTo>
                  <a:pt x="3681916" y="386181"/>
                  <a:pt x="3617466" y="335797"/>
                  <a:pt x="3622564" y="258755"/>
                </a:cubicBezTo>
                <a:moveTo>
                  <a:pt x="258755" y="1035018"/>
                </a:moveTo>
                <a:cubicBezTo>
                  <a:pt x="261696" y="945988"/>
                  <a:pt x="247542" y="856644"/>
                  <a:pt x="258755" y="776264"/>
                </a:cubicBezTo>
                <a:cubicBezTo>
                  <a:pt x="265779" y="691709"/>
                  <a:pt x="320729" y="634466"/>
                  <a:pt x="388132" y="646887"/>
                </a:cubicBezTo>
                <a:cubicBezTo>
                  <a:pt x="463682" y="648957"/>
                  <a:pt x="531078" y="697510"/>
                  <a:pt x="517509" y="776264"/>
                </a:cubicBezTo>
                <a:cubicBezTo>
                  <a:pt x="511162" y="918923"/>
                  <a:pt x="413327" y="1041757"/>
                  <a:pt x="258754" y="1035019"/>
                </a:cubicBezTo>
                <a:cubicBezTo>
                  <a:pt x="134320" y="1013262"/>
                  <a:pt x="24805" y="905755"/>
                  <a:pt x="-1" y="776264"/>
                </a:cubicBezTo>
                <a:moveTo>
                  <a:pt x="517509" y="776264"/>
                </a:moveTo>
                <a:cubicBezTo>
                  <a:pt x="535386" y="1049693"/>
                  <a:pt x="518382" y="1114908"/>
                  <a:pt x="517509" y="1364222"/>
                </a:cubicBezTo>
                <a:cubicBezTo>
                  <a:pt x="516636" y="1613536"/>
                  <a:pt x="488830" y="1837480"/>
                  <a:pt x="517509" y="1992268"/>
                </a:cubicBezTo>
                <a:cubicBezTo>
                  <a:pt x="546188" y="2147056"/>
                  <a:pt x="497134" y="2478987"/>
                  <a:pt x="517509" y="2700490"/>
                </a:cubicBezTo>
                <a:cubicBezTo>
                  <a:pt x="537884" y="2921993"/>
                  <a:pt x="546146" y="3117928"/>
                  <a:pt x="517509" y="3408712"/>
                </a:cubicBezTo>
                <a:cubicBezTo>
                  <a:pt x="488872" y="3699496"/>
                  <a:pt x="530180" y="3752554"/>
                  <a:pt x="517509" y="3996670"/>
                </a:cubicBezTo>
                <a:cubicBezTo>
                  <a:pt x="504838" y="4240786"/>
                  <a:pt x="535277" y="4535217"/>
                  <a:pt x="517509" y="478506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0" i="0" dirty="0">
                <a:solidFill>
                  <a:srgbClr val="262626"/>
                </a:solidFill>
                <a:effectLst/>
                <a:latin typeface="Verdana" panose="020B0604030504040204" pitchFamily="34" charset="0"/>
              </a:rPr>
              <a:t>​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Amerikanac </a:t>
            </a:r>
            <a:r>
              <a:rPr lang="hr-HR" sz="2400" i="0" dirty="0">
                <a:solidFill>
                  <a:schemeClr val="tx1"/>
                </a:solidFill>
                <a:effectLst/>
                <a:hlinkClick r:id="rId3"/>
              </a:rPr>
              <a:t>Charles Lindbergh 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izveo je prvi samostalni let zrakoplovom </a:t>
            </a:r>
            <a:endParaRPr lang="hr-HR" sz="24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i="0" dirty="0" smtClean="0">
                <a:solidFill>
                  <a:schemeClr val="tx1"/>
                </a:solidFill>
                <a:effectLst/>
              </a:rPr>
              <a:t>bez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slijetanja preko </a:t>
            </a:r>
            <a:endParaRPr lang="hr-HR" sz="24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i="0" dirty="0" smtClean="0">
                <a:solidFill>
                  <a:schemeClr val="tx1"/>
                </a:solidFill>
                <a:effectLst/>
              </a:rPr>
              <a:t>Atlantskog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oceana 1927. godine. </a:t>
            </a:r>
            <a:endParaRPr lang="hr-HR" sz="24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i="0" dirty="0" smtClean="0">
                <a:solidFill>
                  <a:schemeClr val="tx1"/>
                </a:solidFill>
                <a:effectLst/>
              </a:rPr>
              <a:t>Za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taj mu je pothvat </a:t>
            </a:r>
            <a:endParaRPr lang="hr-HR" sz="24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 </a:t>
            </a:r>
            <a:r>
              <a:rPr lang="hr-HR" sz="2400" dirty="0" smtClean="0">
                <a:solidFill>
                  <a:schemeClr val="tx1"/>
                </a:solidFill>
              </a:rPr>
              <a:t> </a:t>
            </a:r>
            <a:r>
              <a:rPr lang="hr-HR" sz="2400" i="0" dirty="0" smtClean="0">
                <a:solidFill>
                  <a:schemeClr val="tx1"/>
                </a:solidFill>
                <a:effectLst/>
              </a:rPr>
              <a:t>bilo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potrebno 33 sata i 30 minuta. </a:t>
            </a:r>
            <a:endParaRPr lang="hr-HR" sz="2400" dirty="0">
              <a:solidFill>
                <a:schemeClr val="tx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61A4586-177D-4BA1-BB23-2BFC5A90A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19" y="1583703"/>
            <a:ext cx="7461677" cy="485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7BE8C90-AAF0-4383-92EC-F95D4ADB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270" y="1411269"/>
            <a:ext cx="5194955" cy="519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69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1E0EC05-810A-444B-9CF6-A38DDC90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49138"/>
            <a:ext cx="1839861" cy="2602809"/>
          </a:xfrm>
          <a:prstGeom prst="rect">
            <a:avLst/>
          </a:prstGeom>
        </p:spPr>
      </p:pic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xmlns="" id="{B37BEF86-6917-44C4-9987-3B8BA7D1A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5530315"/>
              </p:ext>
            </p:extLst>
          </p:nvPr>
        </p:nvGraphicFramePr>
        <p:xfrm>
          <a:off x="4147794" y="1385739"/>
          <a:ext cx="7871381" cy="505142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699660">
                  <a:extLst>
                    <a:ext uri="{9D8B030D-6E8A-4147-A177-3AD203B41FA5}">
                      <a16:colId xmlns:a16="http://schemas.microsoft.com/office/drawing/2014/main" xmlns="" val="4253655823"/>
                    </a:ext>
                  </a:extLst>
                </a:gridCol>
                <a:gridCol w="1447919">
                  <a:extLst>
                    <a:ext uri="{9D8B030D-6E8A-4147-A177-3AD203B41FA5}">
                      <a16:colId xmlns:a16="http://schemas.microsoft.com/office/drawing/2014/main" xmlns="" val="4048717065"/>
                    </a:ext>
                  </a:extLst>
                </a:gridCol>
                <a:gridCol w="1430053">
                  <a:extLst>
                    <a:ext uri="{9D8B030D-6E8A-4147-A177-3AD203B41FA5}">
                      <a16:colId xmlns:a16="http://schemas.microsoft.com/office/drawing/2014/main" xmlns="" val="3000418495"/>
                    </a:ext>
                  </a:extLst>
                </a:gridCol>
                <a:gridCol w="1719149">
                  <a:extLst>
                    <a:ext uri="{9D8B030D-6E8A-4147-A177-3AD203B41FA5}">
                      <a16:colId xmlns:a16="http://schemas.microsoft.com/office/drawing/2014/main" xmlns="" val="2620840022"/>
                    </a:ext>
                  </a:extLst>
                </a:gridCol>
                <a:gridCol w="1574600">
                  <a:extLst>
                    <a:ext uri="{9D8B030D-6E8A-4147-A177-3AD203B41FA5}">
                      <a16:colId xmlns:a16="http://schemas.microsoft.com/office/drawing/2014/main" xmlns="" val="3070605097"/>
                    </a:ext>
                  </a:extLst>
                </a:gridCol>
              </a:tblGrid>
              <a:tr h="763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Piloti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Datum i država rođenja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Godina preleta Atlantika (kao piloti)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Ime aviona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Trajanje leta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61484424"/>
                  </a:ext>
                </a:extLst>
              </a:tr>
              <a:tr h="1824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effectLst/>
                        </a:rPr>
                        <a:t>Charles Lindbergh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74050125"/>
                  </a:ext>
                </a:extLst>
              </a:tr>
              <a:tr h="1824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effectLst/>
                        </a:rPr>
                        <a:t>Amelia Earhart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91630717"/>
                  </a:ext>
                </a:extLst>
              </a:tr>
            </a:tbl>
          </a:graphicData>
        </a:graphic>
      </p:graphicFrame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FB53FEC5-17BC-40D4-A055-FC24B5860DA0}"/>
              </a:ext>
            </a:extLst>
          </p:cNvPr>
          <p:cNvSpPr/>
          <p:nvPr/>
        </p:nvSpPr>
        <p:spPr>
          <a:xfrm>
            <a:off x="1" y="1206630"/>
            <a:ext cx="4034672" cy="3044858"/>
          </a:xfrm>
          <a:custGeom>
            <a:avLst/>
            <a:gdLst>
              <a:gd name="connsiteX0" fmla="*/ 1336445 w 4034672"/>
              <a:gd name="connsiteY0" fmla="*/ 3488859 h 3044858"/>
              <a:gd name="connsiteX1" fmla="*/ 1144259 w 4034672"/>
              <a:gd name="connsiteY1" fmla="*/ 2894893 h 3044858"/>
              <a:gd name="connsiteX2" fmla="*/ 313198 w 4034672"/>
              <a:gd name="connsiteY2" fmla="*/ 707676 h 3044858"/>
              <a:gd name="connsiteX3" fmla="*/ 2515087 w 4034672"/>
              <a:gd name="connsiteY3" fmla="*/ 47070 h 3044858"/>
              <a:gd name="connsiteX4" fmla="*/ 3962348 w 4034672"/>
              <a:gd name="connsiteY4" fmla="*/ 1926419 h 3044858"/>
              <a:gd name="connsiteX5" fmla="*/ 1889099 w 4034672"/>
              <a:gd name="connsiteY5" fmla="*/ 3041779 h 3044858"/>
              <a:gd name="connsiteX6" fmla="*/ 1601719 w 4034672"/>
              <a:gd name="connsiteY6" fmla="*/ 3274261 h 3044858"/>
              <a:gd name="connsiteX7" fmla="*/ 1336445 w 4034672"/>
              <a:gd name="connsiteY7" fmla="*/ 3488859 h 304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4672" h="3044858" fill="none" extrusionOk="0">
                <a:moveTo>
                  <a:pt x="1336445" y="3488859"/>
                </a:moveTo>
                <a:cubicBezTo>
                  <a:pt x="1251329" y="3277404"/>
                  <a:pt x="1227623" y="3069648"/>
                  <a:pt x="1144259" y="2894893"/>
                </a:cubicBezTo>
                <a:cubicBezTo>
                  <a:pt x="-105215" y="2412814"/>
                  <a:pt x="-261469" y="1482171"/>
                  <a:pt x="313198" y="707676"/>
                </a:cubicBezTo>
                <a:cubicBezTo>
                  <a:pt x="732050" y="147109"/>
                  <a:pt x="1782509" y="-13660"/>
                  <a:pt x="2515087" y="47070"/>
                </a:cubicBezTo>
                <a:cubicBezTo>
                  <a:pt x="3641614" y="231129"/>
                  <a:pt x="4281878" y="894921"/>
                  <a:pt x="3962348" y="1926419"/>
                </a:cubicBezTo>
                <a:cubicBezTo>
                  <a:pt x="3783672" y="2792381"/>
                  <a:pt x="2739966" y="2921987"/>
                  <a:pt x="1889099" y="3041779"/>
                </a:cubicBezTo>
                <a:cubicBezTo>
                  <a:pt x="1834103" y="3098716"/>
                  <a:pt x="1676087" y="3221843"/>
                  <a:pt x="1601719" y="3274261"/>
                </a:cubicBezTo>
                <a:cubicBezTo>
                  <a:pt x="1527350" y="3326679"/>
                  <a:pt x="1451242" y="3392537"/>
                  <a:pt x="1336445" y="3488859"/>
                </a:cubicBezTo>
                <a:close/>
              </a:path>
              <a:path w="4034672" h="3044858" stroke="0" extrusionOk="0">
                <a:moveTo>
                  <a:pt x="1336445" y="3488859"/>
                </a:moveTo>
                <a:cubicBezTo>
                  <a:pt x="1270592" y="3292823"/>
                  <a:pt x="1216958" y="3099851"/>
                  <a:pt x="1144259" y="2894893"/>
                </a:cubicBezTo>
                <a:cubicBezTo>
                  <a:pt x="-5956" y="2430026"/>
                  <a:pt x="-507893" y="1309017"/>
                  <a:pt x="313198" y="707676"/>
                </a:cubicBezTo>
                <a:cubicBezTo>
                  <a:pt x="805292" y="260059"/>
                  <a:pt x="1666858" y="-135340"/>
                  <a:pt x="2515087" y="47070"/>
                </a:cubicBezTo>
                <a:cubicBezTo>
                  <a:pt x="3412383" y="258484"/>
                  <a:pt x="4270126" y="1146866"/>
                  <a:pt x="3962348" y="1926419"/>
                </a:cubicBezTo>
                <a:cubicBezTo>
                  <a:pt x="3696404" y="2843610"/>
                  <a:pt x="2812509" y="3098987"/>
                  <a:pt x="1889099" y="3041779"/>
                </a:cubicBezTo>
                <a:cubicBezTo>
                  <a:pt x="1833800" y="3096756"/>
                  <a:pt x="1715793" y="3189848"/>
                  <a:pt x="1623825" y="3256377"/>
                </a:cubicBezTo>
                <a:cubicBezTo>
                  <a:pt x="1531858" y="3322906"/>
                  <a:pt x="1467771" y="3371094"/>
                  <a:pt x="1336445" y="3488859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16876"/>
                      <a:gd name="adj2" fmla="val 6458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Uz pomoć udžbenika i interneta pronađi podatke o Charlesu Lindberghu i </a:t>
            </a:r>
            <a:r>
              <a:rPr lang="hr-HR" sz="2400" b="1" dirty="0" err="1" smtClean="0">
                <a:solidFill>
                  <a:schemeClr val="tx1"/>
                </a:solidFill>
              </a:rPr>
              <a:t>Ameliji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>
                <a:solidFill>
                  <a:schemeClr val="tx1"/>
                </a:solidFill>
              </a:rPr>
              <a:t>Earthart</a:t>
            </a:r>
            <a:r>
              <a:rPr lang="hr-HR" sz="2400" b="1" dirty="0">
                <a:solidFill>
                  <a:schemeClr val="tx1"/>
                </a:solidFill>
              </a:rPr>
              <a:t> i ispuni tablicu.</a:t>
            </a:r>
          </a:p>
        </p:txBody>
      </p:sp>
    </p:spTree>
    <p:extLst>
      <p:ext uri="{BB962C8B-B14F-4D97-AF65-F5344CB8AC3E}">
        <p14:creationId xmlns:p14="http://schemas.microsoft.com/office/powerpoint/2010/main" xmlns="" val="237595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4C4904-B608-41C5-A507-A4ACB7F5C129}"/>
              </a:ext>
            </a:extLst>
          </p:cNvPr>
          <p:cNvSpPr/>
          <p:nvPr/>
        </p:nvSpPr>
        <p:spPr>
          <a:xfrm>
            <a:off x="358219" y="4845377"/>
            <a:ext cx="11283884" cy="1814659"/>
          </a:xfrm>
          <a:custGeom>
            <a:avLst/>
            <a:gdLst>
              <a:gd name="connsiteX0" fmla="*/ 11283884 w 11283884"/>
              <a:gd name="connsiteY0" fmla="*/ 113416 h 1814659"/>
              <a:gd name="connsiteX1" fmla="*/ 11170468 w 11283884"/>
              <a:gd name="connsiteY1" fmla="*/ 226832 h 1814659"/>
              <a:gd name="connsiteX2" fmla="*/ 11170468 w 11283884"/>
              <a:gd name="connsiteY2" fmla="*/ 113416 h 1814659"/>
              <a:gd name="connsiteX3" fmla="*/ 11113760 w 11283884"/>
              <a:gd name="connsiteY3" fmla="*/ 170124 h 1814659"/>
              <a:gd name="connsiteX4" fmla="*/ 11057052 w 11283884"/>
              <a:gd name="connsiteY4" fmla="*/ 113416 h 1814659"/>
              <a:gd name="connsiteX5" fmla="*/ 11057052 w 11283884"/>
              <a:gd name="connsiteY5" fmla="*/ 226832 h 1814659"/>
              <a:gd name="connsiteX6" fmla="*/ 10701384 w 11283884"/>
              <a:gd name="connsiteY6" fmla="*/ 226832 h 1814659"/>
              <a:gd name="connsiteX7" fmla="*/ 10017407 w 11283884"/>
              <a:gd name="connsiteY7" fmla="*/ 226832 h 1814659"/>
              <a:gd name="connsiteX8" fmla="*/ 9661738 w 11283884"/>
              <a:gd name="connsiteY8" fmla="*/ 226832 h 1814659"/>
              <a:gd name="connsiteX9" fmla="*/ 8977761 w 11283884"/>
              <a:gd name="connsiteY9" fmla="*/ 226832 h 1814659"/>
              <a:gd name="connsiteX10" fmla="*/ 8074911 w 11283884"/>
              <a:gd name="connsiteY10" fmla="*/ 226832 h 1814659"/>
              <a:gd name="connsiteX11" fmla="*/ 7390934 w 11283884"/>
              <a:gd name="connsiteY11" fmla="*/ 226832 h 1814659"/>
              <a:gd name="connsiteX12" fmla="*/ 6488084 w 11283884"/>
              <a:gd name="connsiteY12" fmla="*/ 226832 h 1814659"/>
              <a:gd name="connsiteX13" fmla="*/ 6022979 w 11283884"/>
              <a:gd name="connsiteY13" fmla="*/ 226832 h 1814659"/>
              <a:gd name="connsiteX14" fmla="*/ 5557875 w 11283884"/>
              <a:gd name="connsiteY14" fmla="*/ 226832 h 1814659"/>
              <a:gd name="connsiteX15" fmla="*/ 4873898 w 11283884"/>
              <a:gd name="connsiteY15" fmla="*/ 226832 h 1814659"/>
              <a:gd name="connsiteX16" fmla="*/ 4518229 w 11283884"/>
              <a:gd name="connsiteY16" fmla="*/ 226832 h 1814659"/>
              <a:gd name="connsiteX17" fmla="*/ 3615380 w 11283884"/>
              <a:gd name="connsiteY17" fmla="*/ 226832 h 1814659"/>
              <a:gd name="connsiteX18" fmla="*/ 2712530 w 11283884"/>
              <a:gd name="connsiteY18" fmla="*/ 226832 h 1814659"/>
              <a:gd name="connsiteX19" fmla="*/ 2356861 w 11283884"/>
              <a:gd name="connsiteY19" fmla="*/ 226832 h 1814659"/>
              <a:gd name="connsiteX20" fmla="*/ 1454011 w 11283884"/>
              <a:gd name="connsiteY20" fmla="*/ 226832 h 1814659"/>
              <a:gd name="connsiteX21" fmla="*/ 988907 w 11283884"/>
              <a:gd name="connsiteY21" fmla="*/ 226832 h 1814659"/>
              <a:gd name="connsiteX22" fmla="*/ 113416 w 11283884"/>
              <a:gd name="connsiteY22" fmla="*/ 226832 h 1814659"/>
              <a:gd name="connsiteX23" fmla="*/ 0 w 11283884"/>
              <a:gd name="connsiteY23" fmla="*/ 340248 h 1814659"/>
              <a:gd name="connsiteX24" fmla="*/ 0 w 11283884"/>
              <a:gd name="connsiteY24" fmla="*/ 979916 h 1814659"/>
              <a:gd name="connsiteX25" fmla="*/ 0 w 11283884"/>
              <a:gd name="connsiteY25" fmla="*/ 1701243 h 1814659"/>
              <a:gd name="connsiteX26" fmla="*/ 113416 w 11283884"/>
              <a:gd name="connsiteY26" fmla="*/ 1814659 h 1814659"/>
              <a:gd name="connsiteX27" fmla="*/ 226832 w 11283884"/>
              <a:gd name="connsiteY27" fmla="*/ 1701243 h 1814659"/>
              <a:gd name="connsiteX28" fmla="*/ 226832 w 11283884"/>
              <a:gd name="connsiteY28" fmla="*/ 1587827 h 1814659"/>
              <a:gd name="connsiteX29" fmla="*/ 1129682 w 11283884"/>
              <a:gd name="connsiteY29" fmla="*/ 1587827 h 1814659"/>
              <a:gd name="connsiteX30" fmla="*/ 1594787 w 11283884"/>
              <a:gd name="connsiteY30" fmla="*/ 1587827 h 1814659"/>
              <a:gd name="connsiteX31" fmla="*/ 1950455 w 11283884"/>
              <a:gd name="connsiteY31" fmla="*/ 1587827 h 1814659"/>
              <a:gd name="connsiteX32" fmla="*/ 2524996 w 11283884"/>
              <a:gd name="connsiteY32" fmla="*/ 1587827 h 1814659"/>
              <a:gd name="connsiteX33" fmla="*/ 3318409 w 11283884"/>
              <a:gd name="connsiteY33" fmla="*/ 1587827 h 1814659"/>
              <a:gd name="connsiteX34" fmla="*/ 4111823 w 11283884"/>
              <a:gd name="connsiteY34" fmla="*/ 1587827 h 1814659"/>
              <a:gd name="connsiteX35" fmla="*/ 4905236 w 11283884"/>
              <a:gd name="connsiteY35" fmla="*/ 1587827 h 1814659"/>
              <a:gd name="connsiteX36" fmla="*/ 5479777 w 11283884"/>
              <a:gd name="connsiteY36" fmla="*/ 1587827 h 1814659"/>
              <a:gd name="connsiteX37" fmla="*/ 6054318 w 11283884"/>
              <a:gd name="connsiteY37" fmla="*/ 1587827 h 1814659"/>
              <a:gd name="connsiteX38" fmla="*/ 6847732 w 11283884"/>
              <a:gd name="connsiteY38" fmla="*/ 1587827 h 1814659"/>
              <a:gd name="connsiteX39" fmla="*/ 7531709 w 11283884"/>
              <a:gd name="connsiteY39" fmla="*/ 1587827 h 1814659"/>
              <a:gd name="connsiteX40" fmla="*/ 8106250 w 11283884"/>
              <a:gd name="connsiteY40" fmla="*/ 1587827 h 1814659"/>
              <a:gd name="connsiteX41" fmla="*/ 8680791 w 11283884"/>
              <a:gd name="connsiteY41" fmla="*/ 1587827 h 1814659"/>
              <a:gd name="connsiteX42" fmla="*/ 9145895 w 11283884"/>
              <a:gd name="connsiteY42" fmla="*/ 1587827 h 1814659"/>
              <a:gd name="connsiteX43" fmla="*/ 9829873 w 11283884"/>
              <a:gd name="connsiteY43" fmla="*/ 1587827 h 1814659"/>
              <a:gd name="connsiteX44" fmla="*/ 10294977 w 11283884"/>
              <a:gd name="connsiteY44" fmla="*/ 1587827 h 1814659"/>
              <a:gd name="connsiteX45" fmla="*/ 11170468 w 11283884"/>
              <a:gd name="connsiteY45" fmla="*/ 1587827 h 1814659"/>
              <a:gd name="connsiteX46" fmla="*/ 11283884 w 11283884"/>
              <a:gd name="connsiteY46" fmla="*/ 1474411 h 1814659"/>
              <a:gd name="connsiteX47" fmla="*/ 11283884 w 11283884"/>
              <a:gd name="connsiteY47" fmla="*/ 834743 h 1814659"/>
              <a:gd name="connsiteX48" fmla="*/ 11283884 w 11283884"/>
              <a:gd name="connsiteY48" fmla="*/ 113416 h 1814659"/>
              <a:gd name="connsiteX49" fmla="*/ 113416 w 11283884"/>
              <a:gd name="connsiteY49" fmla="*/ 453665 h 1814659"/>
              <a:gd name="connsiteX50" fmla="*/ 226832 w 11283884"/>
              <a:gd name="connsiteY50" fmla="*/ 340249 h 1814659"/>
              <a:gd name="connsiteX51" fmla="*/ 170124 w 11283884"/>
              <a:gd name="connsiteY51" fmla="*/ 283541 h 1814659"/>
              <a:gd name="connsiteX52" fmla="*/ 113416 w 11283884"/>
              <a:gd name="connsiteY52" fmla="*/ 340249 h 1814659"/>
              <a:gd name="connsiteX53" fmla="*/ 113416 w 11283884"/>
              <a:gd name="connsiteY53" fmla="*/ 453665 h 1814659"/>
              <a:gd name="connsiteX0" fmla="*/ 113416 w 11283884"/>
              <a:gd name="connsiteY0" fmla="*/ 453665 h 1814659"/>
              <a:gd name="connsiteX1" fmla="*/ 226832 w 11283884"/>
              <a:gd name="connsiteY1" fmla="*/ 340249 h 1814659"/>
              <a:gd name="connsiteX2" fmla="*/ 170124 w 11283884"/>
              <a:gd name="connsiteY2" fmla="*/ 283541 h 1814659"/>
              <a:gd name="connsiteX3" fmla="*/ 113416 w 11283884"/>
              <a:gd name="connsiteY3" fmla="*/ 340249 h 1814659"/>
              <a:gd name="connsiteX4" fmla="*/ 113416 w 11283884"/>
              <a:gd name="connsiteY4" fmla="*/ 453665 h 1814659"/>
              <a:gd name="connsiteX5" fmla="*/ 11170468 w 11283884"/>
              <a:gd name="connsiteY5" fmla="*/ 226832 h 1814659"/>
              <a:gd name="connsiteX6" fmla="*/ 11283884 w 11283884"/>
              <a:gd name="connsiteY6" fmla="*/ 113416 h 1814659"/>
              <a:gd name="connsiteX7" fmla="*/ 11170468 w 11283884"/>
              <a:gd name="connsiteY7" fmla="*/ 0 h 1814659"/>
              <a:gd name="connsiteX8" fmla="*/ 11057052 w 11283884"/>
              <a:gd name="connsiteY8" fmla="*/ 113416 h 1814659"/>
              <a:gd name="connsiteX9" fmla="*/ 11113760 w 11283884"/>
              <a:gd name="connsiteY9" fmla="*/ 170124 h 1814659"/>
              <a:gd name="connsiteX10" fmla="*/ 11170468 w 11283884"/>
              <a:gd name="connsiteY10" fmla="*/ 113416 h 1814659"/>
              <a:gd name="connsiteX11" fmla="*/ 11170468 w 11283884"/>
              <a:gd name="connsiteY11" fmla="*/ 226832 h 1814659"/>
              <a:gd name="connsiteX0" fmla="*/ 0 w 11283884"/>
              <a:gd name="connsiteY0" fmla="*/ 340249 h 1814659"/>
              <a:gd name="connsiteX1" fmla="*/ 113416 w 11283884"/>
              <a:gd name="connsiteY1" fmla="*/ 226833 h 1814659"/>
              <a:gd name="connsiteX2" fmla="*/ 578521 w 11283884"/>
              <a:gd name="connsiteY2" fmla="*/ 226833 h 1814659"/>
              <a:gd name="connsiteX3" fmla="*/ 1043625 w 11283884"/>
              <a:gd name="connsiteY3" fmla="*/ 226833 h 1814659"/>
              <a:gd name="connsiteX4" fmla="*/ 1508730 w 11283884"/>
              <a:gd name="connsiteY4" fmla="*/ 226833 h 1814659"/>
              <a:gd name="connsiteX5" fmla="*/ 2411580 w 11283884"/>
              <a:gd name="connsiteY5" fmla="*/ 226833 h 1814659"/>
              <a:gd name="connsiteX6" fmla="*/ 3095557 w 11283884"/>
              <a:gd name="connsiteY6" fmla="*/ 226833 h 1814659"/>
              <a:gd name="connsiteX7" fmla="*/ 3560661 w 11283884"/>
              <a:gd name="connsiteY7" fmla="*/ 226833 h 1814659"/>
              <a:gd name="connsiteX8" fmla="*/ 4244639 w 11283884"/>
              <a:gd name="connsiteY8" fmla="*/ 226833 h 1814659"/>
              <a:gd name="connsiteX9" fmla="*/ 5038052 w 11283884"/>
              <a:gd name="connsiteY9" fmla="*/ 226833 h 1814659"/>
              <a:gd name="connsiteX10" fmla="*/ 5722029 w 11283884"/>
              <a:gd name="connsiteY10" fmla="*/ 226832 h 1814659"/>
              <a:gd name="connsiteX11" fmla="*/ 6406007 w 11283884"/>
              <a:gd name="connsiteY11" fmla="*/ 226832 h 1814659"/>
              <a:gd name="connsiteX12" fmla="*/ 6871111 w 11283884"/>
              <a:gd name="connsiteY12" fmla="*/ 226832 h 1814659"/>
              <a:gd name="connsiteX13" fmla="*/ 7664525 w 11283884"/>
              <a:gd name="connsiteY13" fmla="*/ 226832 h 1814659"/>
              <a:gd name="connsiteX14" fmla="*/ 8239066 w 11283884"/>
              <a:gd name="connsiteY14" fmla="*/ 226832 h 1814659"/>
              <a:gd name="connsiteX15" fmla="*/ 8704170 w 11283884"/>
              <a:gd name="connsiteY15" fmla="*/ 226832 h 1814659"/>
              <a:gd name="connsiteX16" fmla="*/ 9607020 w 11283884"/>
              <a:gd name="connsiteY16" fmla="*/ 226832 h 1814659"/>
              <a:gd name="connsiteX17" fmla="*/ 10290997 w 11283884"/>
              <a:gd name="connsiteY17" fmla="*/ 226832 h 1814659"/>
              <a:gd name="connsiteX18" fmla="*/ 11057052 w 11283884"/>
              <a:gd name="connsiteY18" fmla="*/ 226832 h 1814659"/>
              <a:gd name="connsiteX19" fmla="*/ 11057052 w 11283884"/>
              <a:gd name="connsiteY19" fmla="*/ 113416 h 1814659"/>
              <a:gd name="connsiteX20" fmla="*/ 11170468 w 11283884"/>
              <a:gd name="connsiteY20" fmla="*/ 0 h 1814659"/>
              <a:gd name="connsiteX21" fmla="*/ 11283884 w 11283884"/>
              <a:gd name="connsiteY21" fmla="*/ 113416 h 1814659"/>
              <a:gd name="connsiteX22" fmla="*/ 11283884 w 11283884"/>
              <a:gd name="connsiteY22" fmla="*/ 753083 h 1814659"/>
              <a:gd name="connsiteX23" fmla="*/ 11283884 w 11283884"/>
              <a:gd name="connsiteY23" fmla="*/ 1474410 h 1814659"/>
              <a:gd name="connsiteX24" fmla="*/ 11170468 w 11283884"/>
              <a:gd name="connsiteY24" fmla="*/ 1587826 h 1814659"/>
              <a:gd name="connsiteX25" fmla="*/ 10705363 w 11283884"/>
              <a:gd name="connsiteY25" fmla="*/ 1587826 h 1814659"/>
              <a:gd name="connsiteX26" fmla="*/ 10349695 w 11283884"/>
              <a:gd name="connsiteY26" fmla="*/ 1587826 h 1814659"/>
              <a:gd name="connsiteX27" fmla="*/ 9446845 w 11283884"/>
              <a:gd name="connsiteY27" fmla="*/ 1587826 h 1814659"/>
              <a:gd name="connsiteX28" fmla="*/ 8981741 w 11283884"/>
              <a:gd name="connsiteY28" fmla="*/ 1587826 h 1814659"/>
              <a:gd name="connsiteX29" fmla="*/ 8297764 w 11283884"/>
              <a:gd name="connsiteY29" fmla="*/ 1587826 h 1814659"/>
              <a:gd name="connsiteX30" fmla="*/ 7832659 w 11283884"/>
              <a:gd name="connsiteY30" fmla="*/ 1587826 h 1814659"/>
              <a:gd name="connsiteX31" fmla="*/ 7039245 w 11283884"/>
              <a:gd name="connsiteY31" fmla="*/ 1587826 h 1814659"/>
              <a:gd name="connsiteX32" fmla="*/ 6136395 w 11283884"/>
              <a:gd name="connsiteY32" fmla="*/ 1587826 h 1814659"/>
              <a:gd name="connsiteX33" fmla="*/ 5780727 w 11283884"/>
              <a:gd name="connsiteY33" fmla="*/ 1587826 h 1814659"/>
              <a:gd name="connsiteX34" fmla="*/ 5206186 w 11283884"/>
              <a:gd name="connsiteY34" fmla="*/ 1587827 h 1814659"/>
              <a:gd name="connsiteX35" fmla="*/ 4303336 w 11283884"/>
              <a:gd name="connsiteY35" fmla="*/ 1587827 h 1814659"/>
              <a:gd name="connsiteX36" fmla="*/ 3509923 w 11283884"/>
              <a:gd name="connsiteY36" fmla="*/ 1587827 h 1814659"/>
              <a:gd name="connsiteX37" fmla="*/ 3154255 w 11283884"/>
              <a:gd name="connsiteY37" fmla="*/ 1587827 h 1814659"/>
              <a:gd name="connsiteX38" fmla="*/ 2470277 w 11283884"/>
              <a:gd name="connsiteY38" fmla="*/ 1587827 h 1814659"/>
              <a:gd name="connsiteX39" fmla="*/ 1567427 w 11283884"/>
              <a:gd name="connsiteY39" fmla="*/ 1587827 h 1814659"/>
              <a:gd name="connsiteX40" fmla="*/ 1211759 w 11283884"/>
              <a:gd name="connsiteY40" fmla="*/ 1587827 h 1814659"/>
              <a:gd name="connsiteX41" fmla="*/ 226832 w 11283884"/>
              <a:gd name="connsiteY41" fmla="*/ 1587827 h 1814659"/>
              <a:gd name="connsiteX42" fmla="*/ 226832 w 11283884"/>
              <a:gd name="connsiteY42" fmla="*/ 1701243 h 1814659"/>
              <a:gd name="connsiteX43" fmla="*/ 113416 w 11283884"/>
              <a:gd name="connsiteY43" fmla="*/ 1814659 h 1814659"/>
              <a:gd name="connsiteX44" fmla="*/ 0 w 11283884"/>
              <a:gd name="connsiteY44" fmla="*/ 1701243 h 1814659"/>
              <a:gd name="connsiteX45" fmla="*/ 0 w 11283884"/>
              <a:gd name="connsiteY45" fmla="*/ 1007136 h 1814659"/>
              <a:gd name="connsiteX46" fmla="*/ 0 w 11283884"/>
              <a:gd name="connsiteY46" fmla="*/ 340249 h 1814659"/>
              <a:gd name="connsiteX47" fmla="*/ 11057052 w 11283884"/>
              <a:gd name="connsiteY47" fmla="*/ 226832 h 1814659"/>
              <a:gd name="connsiteX48" fmla="*/ 11170468 w 11283884"/>
              <a:gd name="connsiteY48" fmla="*/ 226832 h 1814659"/>
              <a:gd name="connsiteX49" fmla="*/ 11283884 w 11283884"/>
              <a:gd name="connsiteY49" fmla="*/ 113416 h 1814659"/>
              <a:gd name="connsiteX50" fmla="*/ 11170468 w 11283884"/>
              <a:gd name="connsiteY50" fmla="*/ 226832 h 1814659"/>
              <a:gd name="connsiteX51" fmla="*/ 11170468 w 11283884"/>
              <a:gd name="connsiteY51" fmla="*/ 113416 h 1814659"/>
              <a:gd name="connsiteX52" fmla="*/ 11113760 w 11283884"/>
              <a:gd name="connsiteY52" fmla="*/ 170124 h 1814659"/>
              <a:gd name="connsiteX53" fmla="*/ 11057052 w 11283884"/>
              <a:gd name="connsiteY53" fmla="*/ 113416 h 1814659"/>
              <a:gd name="connsiteX54" fmla="*/ 113416 w 11283884"/>
              <a:gd name="connsiteY54" fmla="*/ 453665 h 1814659"/>
              <a:gd name="connsiteX55" fmla="*/ 113416 w 11283884"/>
              <a:gd name="connsiteY55" fmla="*/ 340249 h 1814659"/>
              <a:gd name="connsiteX56" fmla="*/ 170124 w 11283884"/>
              <a:gd name="connsiteY56" fmla="*/ 283541 h 1814659"/>
              <a:gd name="connsiteX57" fmla="*/ 226832 w 11283884"/>
              <a:gd name="connsiteY57" fmla="*/ 340249 h 1814659"/>
              <a:gd name="connsiteX58" fmla="*/ 113416 w 11283884"/>
              <a:gd name="connsiteY58" fmla="*/ 453665 h 1814659"/>
              <a:gd name="connsiteX59" fmla="*/ 0 w 11283884"/>
              <a:gd name="connsiteY59" fmla="*/ 340249 h 1814659"/>
              <a:gd name="connsiteX60" fmla="*/ 226832 w 11283884"/>
              <a:gd name="connsiteY60" fmla="*/ 340249 h 1814659"/>
              <a:gd name="connsiteX61" fmla="*/ 226832 w 11283884"/>
              <a:gd name="connsiteY61" fmla="*/ 926611 h 1814659"/>
              <a:gd name="connsiteX62" fmla="*/ 226832 w 11283884"/>
              <a:gd name="connsiteY62" fmla="*/ 1587827 h 181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283884" h="1814659" stroke="0" extrusionOk="0">
                <a:moveTo>
                  <a:pt x="11283884" y="113416"/>
                </a:moveTo>
                <a:cubicBezTo>
                  <a:pt x="11228200" y="168501"/>
                  <a:pt x="11198312" y="199840"/>
                  <a:pt x="11170468" y="226832"/>
                </a:cubicBezTo>
                <a:cubicBezTo>
                  <a:pt x="11166710" y="203260"/>
                  <a:pt x="11172527" y="153570"/>
                  <a:pt x="11170468" y="113416"/>
                </a:cubicBezTo>
                <a:cubicBezTo>
                  <a:pt x="11174981" y="150495"/>
                  <a:pt x="11143927" y="172237"/>
                  <a:pt x="11113760" y="170124"/>
                </a:cubicBezTo>
                <a:cubicBezTo>
                  <a:pt x="11084949" y="175076"/>
                  <a:pt x="11050457" y="145105"/>
                  <a:pt x="11057052" y="113416"/>
                </a:cubicBezTo>
                <a:cubicBezTo>
                  <a:pt x="11061473" y="146828"/>
                  <a:pt x="11058364" y="204077"/>
                  <a:pt x="11057052" y="226832"/>
                </a:cubicBezTo>
                <a:cubicBezTo>
                  <a:pt x="10978903" y="241603"/>
                  <a:pt x="10808383" y="233489"/>
                  <a:pt x="10701384" y="226832"/>
                </a:cubicBezTo>
                <a:cubicBezTo>
                  <a:pt x="10594385" y="220175"/>
                  <a:pt x="10330169" y="220929"/>
                  <a:pt x="10017407" y="226832"/>
                </a:cubicBezTo>
                <a:cubicBezTo>
                  <a:pt x="9704645" y="232735"/>
                  <a:pt x="9784985" y="217519"/>
                  <a:pt x="9661738" y="226832"/>
                </a:cubicBezTo>
                <a:cubicBezTo>
                  <a:pt x="9538491" y="236145"/>
                  <a:pt x="9124112" y="229223"/>
                  <a:pt x="8977761" y="226832"/>
                </a:cubicBezTo>
                <a:cubicBezTo>
                  <a:pt x="8831410" y="224441"/>
                  <a:pt x="8432594" y="191279"/>
                  <a:pt x="8074911" y="226832"/>
                </a:cubicBezTo>
                <a:cubicBezTo>
                  <a:pt x="7717228" y="262386"/>
                  <a:pt x="7635256" y="242452"/>
                  <a:pt x="7390934" y="226832"/>
                </a:cubicBezTo>
                <a:cubicBezTo>
                  <a:pt x="7146612" y="211212"/>
                  <a:pt x="6795983" y="215499"/>
                  <a:pt x="6488084" y="226832"/>
                </a:cubicBezTo>
                <a:cubicBezTo>
                  <a:pt x="6180185" y="238166"/>
                  <a:pt x="6138241" y="222670"/>
                  <a:pt x="6022979" y="226832"/>
                </a:cubicBezTo>
                <a:cubicBezTo>
                  <a:pt x="5907717" y="230994"/>
                  <a:pt x="5741273" y="210405"/>
                  <a:pt x="5557875" y="226832"/>
                </a:cubicBezTo>
                <a:cubicBezTo>
                  <a:pt x="5374477" y="243259"/>
                  <a:pt x="5037680" y="227690"/>
                  <a:pt x="4873898" y="226832"/>
                </a:cubicBezTo>
                <a:cubicBezTo>
                  <a:pt x="4710116" y="225974"/>
                  <a:pt x="4656434" y="228078"/>
                  <a:pt x="4518229" y="226832"/>
                </a:cubicBezTo>
                <a:cubicBezTo>
                  <a:pt x="4380024" y="225586"/>
                  <a:pt x="4050843" y="267740"/>
                  <a:pt x="3615380" y="226832"/>
                </a:cubicBezTo>
                <a:cubicBezTo>
                  <a:pt x="3179917" y="185924"/>
                  <a:pt x="3037208" y="197483"/>
                  <a:pt x="2712530" y="226832"/>
                </a:cubicBezTo>
                <a:cubicBezTo>
                  <a:pt x="2387852" y="256182"/>
                  <a:pt x="2466275" y="244344"/>
                  <a:pt x="2356861" y="226832"/>
                </a:cubicBezTo>
                <a:cubicBezTo>
                  <a:pt x="2247447" y="209320"/>
                  <a:pt x="1807944" y="255672"/>
                  <a:pt x="1454011" y="226832"/>
                </a:cubicBezTo>
                <a:cubicBezTo>
                  <a:pt x="1100078" y="197993"/>
                  <a:pt x="1121218" y="227729"/>
                  <a:pt x="988907" y="226832"/>
                </a:cubicBezTo>
                <a:cubicBezTo>
                  <a:pt x="856596" y="225935"/>
                  <a:pt x="400526" y="268567"/>
                  <a:pt x="113416" y="226832"/>
                </a:cubicBezTo>
                <a:cubicBezTo>
                  <a:pt x="42510" y="227259"/>
                  <a:pt x="-762" y="279183"/>
                  <a:pt x="0" y="340248"/>
                </a:cubicBezTo>
                <a:cubicBezTo>
                  <a:pt x="8142" y="469537"/>
                  <a:pt x="25268" y="752272"/>
                  <a:pt x="0" y="979916"/>
                </a:cubicBezTo>
                <a:cubicBezTo>
                  <a:pt x="-25268" y="1207560"/>
                  <a:pt x="-10046" y="1540702"/>
                  <a:pt x="0" y="1701243"/>
                </a:cubicBezTo>
                <a:cubicBezTo>
                  <a:pt x="3864" y="1755670"/>
                  <a:pt x="43008" y="1801726"/>
                  <a:pt x="113416" y="1814659"/>
                </a:cubicBezTo>
                <a:cubicBezTo>
                  <a:pt x="171232" y="1821078"/>
                  <a:pt x="221472" y="1751493"/>
                  <a:pt x="226832" y="1701243"/>
                </a:cubicBezTo>
                <a:cubicBezTo>
                  <a:pt x="232160" y="1655596"/>
                  <a:pt x="223666" y="1620315"/>
                  <a:pt x="226832" y="1587827"/>
                </a:cubicBezTo>
                <a:cubicBezTo>
                  <a:pt x="568424" y="1617998"/>
                  <a:pt x="748213" y="1561782"/>
                  <a:pt x="1129682" y="1587827"/>
                </a:cubicBezTo>
                <a:cubicBezTo>
                  <a:pt x="1511151" y="1613873"/>
                  <a:pt x="1388739" y="1604344"/>
                  <a:pt x="1594787" y="1587827"/>
                </a:cubicBezTo>
                <a:cubicBezTo>
                  <a:pt x="1800836" y="1571310"/>
                  <a:pt x="1805809" y="1605587"/>
                  <a:pt x="1950455" y="1587827"/>
                </a:cubicBezTo>
                <a:cubicBezTo>
                  <a:pt x="2095101" y="1570067"/>
                  <a:pt x="2300501" y="1563179"/>
                  <a:pt x="2524996" y="1587827"/>
                </a:cubicBezTo>
                <a:cubicBezTo>
                  <a:pt x="2749491" y="1612475"/>
                  <a:pt x="3048727" y="1555794"/>
                  <a:pt x="3318409" y="1587827"/>
                </a:cubicBezTo>
                <a:cubicBezTo>
                  <a:pt x="3588091" y="1619860"/>
                  <a:pt x="3794212" y="1555992"/>
                  <a:pt x="4111823" y="1587827"/>
                </a:cubicBezTo>
                <a:cubicBezTo>
                  <a:pt x="4429434" y="1619662"/>
                  <a:pt x="4653953" y="1554503"/>
                  <a:pt x="4905236" y="1587827"/>
                </a:cubicBezTo>
                <a:cubicBezTo>
                  <a:pt x="5156519" y="1621151"/>
                  <a:pt x="5359760" y="1559468"/>
                  <a:pt x="5479777" y="1587827"/>
                </a:cubicBezTo>
                <a:cubicBezTo>
                  <a:pt x="5599794" y="1616186"/>
                  <a:pt x="5861026" y="1600141"/>
                  <a:pt x="6054318" y="1587827"/>
                </a:cubicBezTo>
                <a:cubicBezTo>
                  <a:pt x="6247610" y="1575513"/>
                  <a:pt x="6513604" y="1567371"/>
                  <a:pt x="6847732" y="1587827"/>
                </a:cubicBezTo>
                <a:cubicBezTo>
                  <a:pt x="7181860" y="1608283"/>
                  <a:pt x="7361299" y="1585418"/>
                  <a:pt x="7531709" y="1587827"/>
                </a:cubicBezTo>
                <a:cubicBezTo>
                  <a:pt x="7702119" y="1590236"/>
                  <a:pt x="7889439" y="1609021"/>
                  <a:pt x="8106250" y="1587827"/>
                </a:cubicBezTo>
                <a:cubicBezTo>
                  <a:pt x="8323061" y="1566633"/>
                  <a:pt x="8432802" y="1565446"/>
                  <a:pt x="8680791" y="1587827"/>
                </a:cubicBezTo>
                <a:cubicBezTo>
                  <a:pt x="8928780" y="1610208"/>
                  <a:pt x="9021920" y="1574936"/>
                  <a:pt x="9145895" y="1587827"/>
                </a:cubicBezTo>
                <a:cubicBezTo>
                  <a:pt x="9269870" y="1600718"/>
                  <a:pt x="9687137" y="1579711"/>
                  <a:pt x="9829873" y="1587827"/>
                </a:cubicBezTo>
                <a:cubicBezTo>
                  <a:pt x="9972609" y="1595943"/>
                  <a:pt x="10131902" y="1597265"/>
                  <a:pt x="10294977" y="1587827"/>
                </a:cubicBezTo>
                <a:cubicBezTo>
                  <a:pt x="10458052" y="1578389"/>
                  <a:pt x="10786478" y="1613531"/>
                  <a:pt x="11170468" y="1587827"/>
                </a:cubicBezTo>
                <a:cubicBezTo>
                  <a:pt x="11219238" y="1590547"/>
                  <a:pt x="11289645" y="1551145"/>
                  <a:pt x="11283884" y="1474411"/>
                </a:cubicBezTo>
                <a:cubicBezTo>
                  <a:pt x="11308387" y="1315984"/>
                  <a:pt x="11257764" y="1114423"/>
                  <a:pt x="11283884" y="834743"/>
                </a:cubicBezTo>
                <a:cubicBezTo>
                  <a:pt x="11310004" y="555063"/>
                  <a:pt x="11317130" y="461978"/>
                  <a:pt x="11283884" y="113416"/>
                </a:cubicBezTo>
                <a:close/>
                <a:moveTo>
                  <a:pt x="113416" y="453665"/>
                </a:moveTo>
                <a:cubicBezTo>
                  <a:pt x="163970" y="445269"/>
                  <a:pt x="226970" y="400383"/>
                  <a:pt x="226832" y="340249"/>
                </a:cubicBezTo>
                <a:cubicBezTo>
                  <a:pt x="225250" y="306579"/>
                  <a:pt x="204189" y="281907"/>
                  <a:pt x="170124" y="283541"/>
                </a:cubicBezTo>
                <a:cubicBezTo>
                  <a:pt x="142310" y="277118"/>
                  <a:pt x="109259" y="304790"/>
                  <a:pt x="113416" y="340249"/>
                </a:cubicBezTo>
                <a:cubicBezTo>
                  <a:pt x="116158" y="391675"/>
                  <a:pt x="114137" y="404562"/>
                  <a:pt x="113416" y="453665"/>
                </a:cubicBezTo>
                <a:close/>
              </a:path>
              <a:path w="11283884" h="1814659" fill="darkenLess" stroke="0" extrusionOk="0">
                <a:moveTo>
                  <a:pt x="113416" y="453665"/>
                </a:moveTo>
                <a:cubicBezTo>
                  <a:pt x="180171" y="452910"/>
                  <a:pt x="225041" y="403956"/>
                  <a:pt x="226832" y="340249"/>
                </a:cubicBezTo>
                <a:cubicBezTo>
                  <a:pt x="231305" y="309762"/>
                  <a:pt x="207705" y="288061"/>
                  <a:pt x="170124" y="283541"/>
                </a:cubicBezTo>
                <a:cubicBezTo>
                  <a:pt x="136801" y="286397"/>
                  <a:pt x="119005" y="305295"/>
                  <a:pt x="113416" y="340249"/>
                </a:cubicBezTo>
                <a:cubicBezTo>
                  <a:pt x="108012" y="383714"/>
                  <a:pt x="116706" y="415342"/>
                  <a:pt x="113416" y="453665"/>
                </a:cubicBezTo>
                <a:close/>
                <a:moveTo>
                  <a:pt x="11170468" y="226832"/>
                </a:moveTo>
                <a:cubicBezTo>
                  <a:pt x="11234084" y="217384"/>
                  <a:pt x="11283960" y="171258"/>
                  <a:pt x="11283884" y="113416"/>
                </a:cubicBezTo>
                <a:cubicBezTo>
                  <a:pt x="11277714" y="57080"/>
                  <a:pt x="11235182" y="4268"/>
                  <a:pt x="11170468" y="0"/>
                </a:cubicBezTo>
                <a:cubicBezTo>
                  <a:pt x="11110365" y="-374"/>
                  <a:pt x="11056190" y="52563"/>
                  <a:pt x="11057052" y="113416"/>
                </a:cubicBezTo>
                <a:cubicBezTo>
                  <a:pt x="11058419" y="138261"/>
                  <a:pt x="11086504" y="173004"/>
                  <a:pt x="11113760" y="170124"/>
                </a:cubicBezTo>
                <a:cubicBezTo>
                  <a:pt x="11146089" y="172455"/>
                  <a:pt x="11166676" y="147113"/>
                  <a:pt x="11170468" y="113416"/>
                </a:cubicBezTo>
                <a:cubicBezTo>
                  <a:pt x="11165833" y="143483"/>
                  <a:pt x="11167971" y="180466"/>
                  <a:pt x="11170468" y="226832"/>
                </a:cubicBezTo>
                <a:close/>
              </a:path>
              <a:path w="11283884" h="1814659" fill="none" extrusionOk="0">
                <a:moveTo>
                  <a:pt x="0" y="340249"/>
                </a:moveTo>
                <a:cubicBezTo>
                  <a:pt x="-4882" y="271135"/>
                  <a:pt x="46916" y="230612"/>
                  <a:pt x="113416" y="226833"/>
                </a:cubicBezTo>
                <a:cubicBezTo>
                  <a:pt x="304805" y="215190"/>
                  <a:pt x="387039" y="220373"/>
                  <a:pt x="578521" y="226833"/>
                </a:cubicBezTo>
                <a:cubicBezTo>
                  <a:pt x="770003" y="233293"/>
                  <a:pt x="868470" y="204134"/>
                  <a:pt x="1043625" y="226833"/>
                </a:cubicBezTo>
                <a:cubicBezTo>
                  <a:pt x="1218780" y="249532"/>
                  <a:pt x="1390157" y="218167"/>
                  <a:pt x="1508730" y="226833"/>
                </a:cubicBezTo>
                <a:cubicBezTo>
                  <a:pt x="1627304" y="235499"/>
                  <a:pt x="2144798" y="205879"/>
                  <a:pt x="2411580" y="226833"/>
                </a:cubicBezTo>
                <a:cubicBezTo>
                  <a:pt x="2678362" y="247788"/>
                  <a:pt x="2763340" y="196539"/>
                  <a:pt x="3095557" y="226833"/>
                </a:cubicBezTo>
                <a:cubicBezTo>
                  <a:pt x="3427774" y="257127"/>
                  <a:pt x="3358522" y="223633"/>
                  <a:pt x="3560661" y="226833"/>
                </a:cubicBezTo>
                <a:cubicBezTo>
                  <a:pt x="3762800" y="230033"/>
                  <a:pt x="3970728" y="242197"/>
                  <a:pt x="4244639" y="226833"/>
                </a:cubicBezTo>
                <a:cubicBezTo>
                  <a:pt x="4518550" y="211469"/>
                  <a:pt x="4722698" y="194407"/>
                  <a:pt x="5038052" y="226833"/>
                </a:cubicBezTo>
                <a:cubicBezTo>
                  <a:pt x="5353407" y="259259"/>
                  <a:pt x="5421603" y="200888"/>
                  <a:pt x="5722029" y="226832"/>
                </a:cubicBezTo>
                <a:cubicBezTo>
                  <a:pt x="6022455" y="252776"/>
                  <a:pt x="6222368" y="260897"/>
                  <a:pt x="6406007" y="226832"/>
                </a:cubicBezTo>
                <a:cubicBezTo>
                  <a:pt x="6589646" y="192767"/>
                  <a:pt x="6715169" y="207190"/>
                  <a:pt x="6871111" y="226832"/>
                </a:cubicBezTo>
                <a:cubicBezTo>
                  <a:pt x="7027053" y="246474"/>
                  <a:pt x="7487256" y="249200"/>
                  <a:pt x="7664525" y="226832"/>
                </a:cubicBezTo>
                <a:cubicBezTo>
                  <a:pt x="7841794" y="204464"/>
                  <a:pt x="8033287" y="248517"/>
                  <a:pt x="8239066" y="226832"/>
                </a:cubicBezTo>
                <a:cubicBezTo>
                  <a:pt x="8444845" y="205147"/>
                  <a:pt x="8520201" y="244280"/>
                  <a:pt x="8704170" y="226832"/>
                </a:cubicBezTo>
                <a:cubicBezTo>
                  <a:pt x="8888139" y="209384"/>
                  <a:pt x="9354515" y="247765"/>
                  <a:pt x="9607020" y="226832"/>
                </a:cubicBezTo>
                <a:cubicBezTo>
                  <a:pt x="9859525" y="205900"/>
                  <a:pt x="10079148" y="256149"/>
                  <a:pt x="10290997" y="226832"/>
                </a:cubicBezTo>
                <a:cubicBezTo>
                  <a:pt x="10502846" y="197515"/>
                  <a:pt x="10778598" y="231211"/>
                  <a:pt x="11057052" y="226832"/>
                </a:cubicBezTo>
                <a:cubicBezTo>
                  <a:pt x="11061845" y="175064"/>
                  <a:pt x="11061419" y="147684"/>
                  <a:pt x="11057052" y="113416"/>
                </a:cubicBezTo>
                <a:cubicBezTo>
                  <a:pt x="11056694" y="48864"/>
                  <a:pt x="11110923" y="6161"/>
                  <a:pt x="11170468" y="0"/>
                </a:cubicBezTo>
                <a:cubicBezTo>
                  <a:pt x="11236797" y="-1310"/>
                  <a:pt x="11283085" y="40558"/>
                  <a:pt x="11283884" y="113416"/>
                </a:cubicBezTo>
                <a:cubicBezTo>
                  <a:pt x="11308884" y="297995"/>
                  <a:pt x="11313901" y="548655"/>
                  <a:pt x="11283884" y="753083"/>
                </a:cubicBezTo>
                <a:cubicBezTo>
                  <a:pt x="11253867" y="957511"/>
                  <a:pt x="11316670" y="1197646"/>
                  <a:pt x="11283884" y="1474410"/>
                </a:cubicBezTo>
                <a:cubicBezTo>
                  <a:pt x="11269601" y="1533436"/>
                  <a:pt x="11221455" y="1581460"/>
                  <a:pt x="11170468" y="1587826"/>
                </a:cubicBezTo>
                <a:cubicBezTo>
                  <a:pt x="10962809" y="1584144"/>
                  <a:pt x="10863711" y="1568656"/>
                  <a:pt x="10705363" y="1587826"/>
                </a:cubicBezTo>
                <a:cubicBezTo>
                  <a:pt x="10547016" y="1606996"/>
                  <a:pt x="10517458" y="1582009"/>
                  <a:pt x="10349695" y="1587826"/>
                </a:cubicBezTo>
                <a:cubicBezTo>
                  <a:pt x="10181932" y="1593643"/>
                  <a:pt x="9800245" y="1569416"/>
                  <a:pt x="9446845" y="1587826"/>
                </a:cubicBezTo>
                <a:cubicBezTo>
                  <a:pt x="9093445" y="1606237"/>
                  <a:pt x="9187575" y="1573255"/>
                  <a:pt x="8981741" y="1587826"/>
                </a:cubicBezTo>
                <a:cubicBezTo>
                  <a:pt x="8775907" y="1602397"/>
                  <a:pt x="8638683" y="1570435"/>
                  <a:pt x="8297764" y="1587826"/>
                </a:cubicBezTo>
                <a:cubicBezTo>
                  <a:pt x="7956845" y="1605217"/>
                  <a:pt x="7947152" y="1572438"/>
                  <a:pt x="7832659" y="1587826"/>
                </a:cubicBezTo>
                <a:cubicBezTo>
                  <a:pt x="7718167" y="1603214"/>
                  <a:pt x="7431484" y="1608087"/>
                  <a:pt x="7039245" y="1587826"/>
                </a:cubicBezTo>
                <a:cubicBezTo>
                  <a:pt x="6647006" y="1567565"/>
                  <a:pt x="6346716" y="1563516"/>
                  <a:pt x="6136395" y="1587826"/>
                </a:cubicBezTo>
                <a:cubicBezTo>
                  <a:pt x="5926074" y="1612137"/>
                  <a:pt x="5889040" y="1573652"/>
                  <a:pt x="5780727" y="1587826"/>
                </a:cubicBezTo>
                <a:cubicBezTo>
                  <a:pt x="5672414" y="1602000"/>
                  <a:pt x="5421305" y="1579703"/>
                  <a:pt x="5206186" y="1587827"/>
                </a:cubicBezTo>
                <a:cubicBezTo>
                  <a:pt x="4991067" y="1595951"/>
                  <a:pt x="4612015" y="1570717"/>
                  <a:pt x="4303336" y="1587827"/>
                </a:cubicBezTo>
                <a:cubicBezTo>
                  <a:pt x="3994657" y="1604938"/>
                  <a:pt x="3688809" y="1599457"/>
                  <a:pt x="3509923" y="1587827"/>
                </a:cubicBezTo>
                <a:cubicBezTo>
                  <a:pt x="3331037" y="1576197"/>
                  <a:pt x="3282565" y="1590517"/>
                  <a:pt x="3154255" y="1587827"/>
                </a:cubicBezTo>
                <a:cubicBezTo>
                  <a:pt x="3025945" y="1585137"/>
                  <a:pt x="2703805" y="1600533"/>
                  <a:pt x="2470277" y="1587827"/>
                </a:cubicBezTo>
                <a:cubicBezTo>
                  <a:pt x="2236749" y="1575121"/>
                  <a:pt x="2013234" y="1628922"/>
                  <a:pt x="1567427" y="1587827"/>
                </a:cubicBezTo>
                <a:cubicBezTo>
                  <a:pt x="1121620" y="1546733"/>
                  <a:pt x="1342899" y="1574869"/>
                  <a:pt x="1211759" y="1587827"/>
                </a:cubicBezTo>
                <a:cubicBezTo>
                  <a:pt x="1080619" y="1600785"/>
                  <a:pt x="598158" y="1633329"/>
                  <a:pt x="226832" y="1587827"/>
                </a:cubicBezTo>
                <a:cubicBezTo>
                  <a:pt x="223106" y="1624694"/>
                  <a:pt x="222742" y="1673252"/>
                  <a:pt x="226832" y="1701243"/>
                </a:cubicBezTo>
                <a:cubicBezTo>
                  <a:pt x="225826" y="1777111"/>
                  <a:pt x="176894" y="1799677"/>
                  <a:pt x="113416" y="1814659"/>
                </a:cubicBezTo>
                <a:cubicBezTo>
                  <a:pt x="41996" y="1809716"/>
                  <a:pt x="1302" y="1758300"/>
                  <a:pt x="0" y="1701243"/>
                </a:cubicBezTo>
                <a:cubicBezTo>
                  <a:pt x="-32383" y="1430522"/>
                  <a:pt x="-19032" y="1282001"/>
                  <a:pt x="0" y="1007136"/>
                </a:cubicBezTo>
                <a:cubicBezTo>
                  <a:pt x="19032" y="732271"/>
                  <a:pt x="-7918" y="641099"/>
                  <a:pt x="0" y="340249"/>
                </a:cubicBezTo>
                <a:close/>
                <a:moveTo>
                  <a:pt x="11057052" y="226832"/>
                </a:moveTo>
                <a:cubicBezTo>
                  <a:pt x="11084737" y="225847"/>
                  <a:pt x="11120784" y="224884"/>
                  <a:pt x="11170468" y="226832"/>
                </a:cubicBezTo>
                <a:cubicBezTo>
                  <a:pt x="11233865" y="222235"/>
                  <a:pt x="11292060" y="181660"/>
                  <a:pt x="11283884" y="113416"/>
                </a:cubicBezTo>
                <a:moveTo>
                  <a:pt x="11170468" y="226832"/>
                </a:moveTo>
                <a:cubicBezTo>
                  <a:pt x="11172783" y="170809"/>
                  <a:pt x="11171682" y="151242"/>
                  <a:pt x="11170468" y="113416"/>
                </a:cubicBezTo>
                <a:cubicBezTo>
                  <a:pt x="11170147" y="137482"/>
                  <a:pt x="11138748" y="170027"/>
                  <a:pt x="11113760" y="170124"/>
                </a:cubicBezTo>
                <a:cubicBezTo>
                  <a:pt x="11081024" y="166556"/>
                  <a:pt x="11052661" y="151100"/>
                  <a:pt x="11057052" y="113416"/>
                </a:cubicBezTo>
                <a:moveTo>
                  <a:pt x="113416" y="453665"/>
                </a:moveTo>
                <a:cubicBezTo>
                  <a:pt x="118596" y="399324"/>
                  <a:pt x="116297" y="394520"/>
                  <a:pt x="113416" y="340249"/>
                </a:cubicBezTo>
                <a:cubicBezTo>
                  <a:pt x="113055" y="303349"/>
                  <a:pt x="135140" y="283259"/>
                  <a:pt x="170124" y="283541"/>
                </a:cubicBezTo>
                <a:cubicBezTo>
                  <a:pt x="200785" y="285656"/>
                  <a:pt x="220676" y="309572"/>
                  <a:pt x="226832" y="340249"/>
                </a:cubicBezTo>
                <a:cubicBezTo>
                  <a:pt x="231229" y="410204"/>
                  <a:pt x="180360" y="457959"/>
                  <a:pt x="113416" y="453665"/>
                </a:cubicBezTo>
                <a:cubicBezTo>
                  <a:pt x="52283" y="452986"/>
                  <a:pt x="14372" y="399853"/>
                  <a:pt x="0" y="340249"/>
                </a:cubicBezTo>
                <a:moveTo>
                  <a:pt x="226832" y="340249"/>
                </a:moveTo>
                <a:cubicBezTo>
                  <a:pt x="228991" y="507129"/>
                  <a:pt x="208578" y="688520"/>
                  <a:pt x="226832" y="926611"/>
                </a:cubicBezTo>
                <a:cubicBezTo>
                  <a:pt x="245086" y="1164702"/>
                  <a:pt x="231501" y="1289671"/>
                  <a:pt x="226832" y="1587827"/>
                </a:cubicBezTo>
              </a:path>
              <a:path w="11283884" h="1814659" fill="none" stroke="0" extrusionOk="0">
                <a:moveTo>
                  <a:pt x="0" y="340249"/>
                </a:moveTo>
                <a:cubicBezTo>
                  <a:pt x="-3508" y="273476"/>
                  <a:pt x="60364" y="215729"/>
                  <a:pt x="113416" y="226833"/>
                </a:cubicBezTo>
                <a:cubicBezTo>
                  <a:pt x="287853" y="244598"/>
                  <a:pt x="454025" y="218252"/>
                  <a:pt x="578521" y="226833"/>
                </a:cubicBezTo>
                <a:cubicBezTo>
                  <a:pt x="703018" y="235414"/>
                  <a:pt x="1105302" y="193919"/>
                  <a:pt x="1481371" y="226833"/>
                </a:cubicBezTo>
                <a:cubicBezTo>
                  <a:pt x="1857440" y="259748"/>
                  <a:pt x="1836080" y="240238"/>
                  <a:pt x="2165348" y="226833"/>
                </a:cubicBezTo>
                <a:cubicBezTo>
                  <a:pt x="2494616" y="213428"/>
                  <a:pt x="2597959" y="214519"/>
                  <a:pt x="2849325" y="226833"/>
                </a:cubicBezTo>
                <a:cubicBezTo>
                  <a:pt x="3100691" y="239147"/>
                  <a:pt x="3178694" y="249938"/>
                  <a:pt x="3314430" y="226833"/>
                </a:cubicBezTo>
                <a:cubicBezTo>
                  <a:pt x="3450167" y="203728"/>
                  <a:pt x="3566761" y="228193"/>
                  <a:pt x="3670098" y="226833"/>
                </a:cubicBezTo>
                <a:cubicBezTo>
                  <a:pt x="3773435" y="225473"/>
                  <a:pt x="4155307" y="205958"/>
                  <a:pt x="4463511" y="226833"/>
                </a:cubicBezTo>
                <a:cubicBezTo>
                  <a:pt x="4771715" y="247708"/>
                  <a:pt x="4697554" y="220248"/>
                  <a:pt x="4819179" y="226833"/>
                </a:cubicBezTo>
                <a:cubicBezTo>
                  <a:pt x="4940804" y="233418"/>
                  <a:pt x="5512468" y="221254"/>
                  <a:pt x="5722029" y="226832"/>
                </a:cubicBezTo>
                <a:cubicBezTo>
                  <a:pt x="5931590" y="232411"/>
                  <a:pt x="6221025" y="256512"/>
                  <a:pt x="6406007" y="226832"/>
                </a:cubicBezTo>
                <a:cubicBezTo>
                  <a:pt x="6590989" y="197152"/>
                  <a:pt x="6996939" y="229311"/>
                  <a:pt x="7199420" y="226832"/>
                </a:cubicBezTo>
                <a:cubicBezTo>
                  <a:pt x="7401901" y="224353"/>
                  <a:pt x="7920293" y="237363"/>
                  <a:pt x="8102270" y="226832"/>
                </a:cubicBezTo>
                <a:cubicBezTo>
                  <a:pt x="8284247" y="216302"/>
                  <a:pt x="8512106" y="253719"/>
                  <a:pt x="8676811" y="226832"/>
                </a:cubicBezTo>
                <a:cubicBezTo>
                  <a:pt x="8841516" y="199945"/>
                  <a:pt x="8971465" y="240057"/>
                  <a:pt x="9141916" y="226832"/>
                </a:cubicBezTo>
                <a:cubicBezTo>
                  <a:pt x="9312367" y="213607"/>
                  <a:pt x="9320955" y="217816"/>
                  <a:pt x="9497584" y="226832"/>
                </a:cubicBezTo>
                <a:cubicBezTo>
                  <a:pt x="9674213" y="235848"/>
                  <a:pt x="9875447" y="239711"/>
                  <a:pt x="10072125" y="226832"/>
                </a:cubicBezTo>
                <a:cubicBezTo>
                  <a:pt x="10268803" y="213953"/>
                  <a:pt x="10823228" y="181556"/>
                  <a:pt x="11057052" y="226832"/>
                </a:cubicBezTo>
                <a:cubicBezTo>
                  <a:pt x="11059629" y="183216"/>
                  <a:pt x="11055067" y="141477"/>
                  <a:pt x="11057052" y="113416"/>
                </a:cubicBezTo>
                <a:cubicBezTo>
                  <a:pt x="11046426" y="42526"/>
                  <a:pt x="11105143" y="-5143"/>
                  <a:pt x="11170468" y="0"/>
                </a:cubicBezTo>
                <a:cubicBezTo>
                  <a:pt x="11236626" y="506"/>
                  <a:pt x="11286129" y="61154"/>
                  <a:pt x="11283884" y="113416"/>
                </a:cubicBezTo>
                <a:cubicBezTo>
                  <a:pt x="11249691" y="263535"/>
                  <a:pt x="11315986" y="630707"/>
                  <a:pt x="11283884" y="821133"/>
                </a:cubicBezTo>
                <a:cubicBezTo>
                  <a:pt x="11251782" y="1011559"/>
                  <a:pt x="11315751" y="1196933"/>
                  <a:pt x="11283884" y="1474410"/>
                </a:cubicBezTo>
                <a:cubicBezTo>
                  <a:pt x="11278402" y="1539971"/>
                  <a:pt x="11227911" y="1592539"/>
                  <a:pt x="11170468" y="1587826"/>
                </a:cubicBezTo>
                <a:cubicBezTo>
                  <a:pt x="10975861" y="1588947"/>
                  <a:pt x="10880186" y="1583355"/>
                  <a:pt x="10595927" y="1587826"/>
                </a:cubicBezTo>
                <a:cubicBezTo>
                  <a:pt x="10311668" y="1592297"/>
                  <a:pt x="10324569" y="1582962"/>
                  <a:pt x="10240259" y="1587826"/>
                </a:cubicBezTo>
                <a:cubicBezTo>
                  <a:pt x="10155949" y="1592690"/>
                  <a:pt x="9539881" y="1615665"/>
                  <a:pt x="9337409" y="1587826"/>
                </a:cubicBezTo>
                <a:cubicBezTo>
                  <a:pt x="9134937" y="1559988"/>
                  <a:pt x="8806664" y="1558366"/>
                  <a:pt x="8543995" y="1587826"/>
                </a:cubicBezTo>
                <a:cubicBezTo>
                  <a:pt x="8281326" y="1617286"/>
                  <a:pt x="8198938" y="1572138"/>
                  <a:pt x="7969454" y="1587826"/>
                </a:cubicBezTo>
                <a:cubicBezTo>
                  <a:pt x="7739970" y="1603514"/>
                  <a:pt x="7627016" y="1581202"/>
                  <a:pt x="7285477" y="1587826"/>
                </a:cubicBezTo>
                <a:cubicBezTo>
                  <a:pt x="6943938" y="1594450"/>
                  <a:pt x="6979225" y="1572949"/>
                  <a:pt x="6820373" y="1587826"/>
                </a:cubicBezTo>
                <a:cubicBezTo>
                  <a:pt x="6661521" y="1602703"/>
                  <a:pt x="6409413" y="1559341"/>
                  <a:pt x="6136395" y="1587826"/>
                </a:cubicBezTo>
                <a:cubicBezTo>
                  <a:pt x="5863377" y="1616311"/>
                  <a:pt x="5914452" y="1586857"/>
                  <a:pt x="5780727" y="1587826"/>
                </a:cubicBezTo>
                <a:cubicBezTo>
                  <a:pt x="5647002" y="1588795"/>
                  <a:pt x="5156583" y="1615318"/>
                  <a:pt x="4987314" y="1587827"/>
                </a:cubicBezTo>
                <a:cubicBezTo>
                  <a:pt x="4818045" y="1560336"/>
                  <a:pt x="4614726" y="1582169"/>
                  <a:pt x="4412773" y="1587827"/>
                </a:cubicBezTo>
                <a:cubicBezTo>
                  <a:pt x="4210820" y="1593485"/>
                  <a:pt x="3982035" y="1563816"/>
                  <a:pt x="3838232" y="1587827"/>
                </a:cubicBezTo>
                <a:cubicBezTo>
                  <a:pt x="3694429" y="1611838"/>
                  <a:pt x="3392972" y="1552386"/>
                  <a:pt x="3044818" y="1587827"/>
                </a:cubicBezTo>
                <a:cubicBezTo>
                  <a:pt x="2696664" y="1623268"/>
                  <a:pt x="2420529" y="1585096"/>
                  <a:pt x="2141968" y="1587827"/>
                </a:cubicBezTo>
                <a:cubicBezTo>
                  <a:pt x="1863407" y="1590559"/>
                  <a:pt x="1548832" y="1565948"/>
                  <a:pt x="1239118" y="1587827"/>
                </a:cubicBezTo>
                <a:cubicBezTo>
                  <a:pt x="929404" y="1609707"/>
                  <a:pt x="505183" y="1551754"/>
                  <a:pt x="226832" y="1587827"/>
                </a:cubicBezTo>
                <a:cubicBezTo>
                  <a:pt x="229871" y="1636315"/>
                  <a:pt x="223932" y="1664974"/>
                  <a:pt x="226832" y="1701243"/>
                </a:cubicBezTo>
                <a:cubicBezTo>
                  <a:pt x="238321" y="1758466"/>
                  <a:pt x="165711" y="1805042"/>
                  <a:pt x="113416" y="1814659"/>
                </a:cubicBezTo>
                <a:cubicBezTo>
                  <a:pt x="55404" y="1815280"/>
                  <a:pt x="16" y="1751759"/>
                  <a:pt x="0" y="1701243"/>
                </a:cubicBezTo>
                <a:cubicBezTo>
                  <a:pt x="-6084" y="1558596"/>
                  <a:pt x="458" y="1184858"/>
                  <a:pt x="0" y="1047966"/>
                </a:cubicBezTo>
                <a:cubicBezTo>
                  <a:pt x="-458" y="911074"/>
                  <a:pt x="4058" y="528958"/>
                  <a:pt x="0" y="340249"/>
                </a:cubicBezTo>
                <a:close/>
                <a:moveTo>
                  <a:pt x="11057052" y="226832"/>
                </a:moveTo>
                <a:cubicBezTo>
                  <a:pt x="11096242" y="225094"/>
                  <a:pt x="11136439" y="227462"/>
                  <a:pt x="11170468" y="226832"/>
                </a:cubicBezTo>
                <a:cubicBezTo>
                  <a:pt x="11233892" y="215186"/>
                  <a:pt x="11293328" y="168424"/>
                  <a:pt x="11283884" y="113416"/>
                </a:cubicBezTo>
                <a:moveTo>
                  <a:pt x="11170468" y="226832"/>
                </a:moveTo>
                <a:cubicBezTo>
                  <a:pt x="11174498" y="195767"/>
                  <a:pt x="11168419" y="163457"/>
                  <a:pt x="11170468" y="113416"/>
                </a:cubicBezTo>
                <a:cubicBezTo>
                  <a:pt x="11171473" y="144671"/>
                  <a:pt x="11146887" y="170410"/>
                  <a:pt x="11113760" y="170124"/>
                </a:cubicBezTo>
                <a:cubicBezTo>
                  <a:pt x="11076666" y="171977"/>
                  <a:pt x="11049590" y="144862"/>
                  <a:pt x="11057052" y="113416"/>
                </a:cubicBezTo>
                <a:moveTo>
                  <a:pt x="113416" y="453665"/>
                </a:moveTo>
                <a:cubicBezTo>
                  <a:pt x="109727" y="402968"/>
                  <a:pt x="116601" y="375924"/>
                  <a:pt x="113416" y="340249"/>
                </a:cubicBezTo>
                <a:cubicBezTo>
                  <a:pt x="112741" y="308338"/>
                  <a:pt x="138506" y="284445"/>
                  <a:pt x="170124" y="283541"/>
                </a:cubicBezTo>
                <a:cubicBezTo>
                  <a:pt x="201295" y="280570"/>
                  <a:pt x="224934" y="308661"/>
                  <a:pt x="226832" y="340249"/>
                </a:cubicBezTo>
                <a:cubicBezTo>
                  <a:pt x="225458" y="402070"/>
                  <a:pt x="169652" y="458833"/>
                  <a:pt x="113416" y="453665"/>
                </a:cubicBezTo>
                <a:cubicBezTo>
                  <a:pt x="45452" y="447581"/>
                  <a:pt x="4715" y="415079"/>
                  <a:pt x="0" y="340249"/>
                </a:cubicBezTo>
                <a:moveTo>
                  <a:pt x="226832" y="340249"/>
                </a:moveTo>
                <a:cubicBezTo>
                  <a:pt x="247573" y="603883"/>
                  <a:pt x="253023" y="770036"/>
                  <a:pt x="226832" y="951562"/>
                </a:cubicBezTo>
                <a:cubicBezTo>
                  <a:pt x="200641" y="1133088"/>
                  <a:pt x="255528" y="1445014"/>
                  <a:pt x="226832" y="158782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 smtClean="0">
                <a:solidFill>
                  <a:schemeClr val="tx1"/>
                </a:solidFill>
                <a:effectLst/>
              </a:rPr>
              <a:t>​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Cepelin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zračni brod populariziran u prvoj polovici </a:t>
            </a:r>
            <a:r>
              <a:rPr lang="hr-HR" sz="20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XX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stoljeća koji je korišten u komercijalne (putnički, prijevoz pošte), ali i vojne svrhe kao izviđači i bombarderi; </a:t>
            </a: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duguljastog su oblika,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punjeni helijem ili vodikom, a ime su dobili po konstruktoru Ferdinandu von Zeppelinu.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epelin | Hrvatska enciklopedija">
            <a:extLst>
              <a:ext uri="{FF2B5EF4-FFF2-40B4-BE49-F238E27FC236}">
                <a16:creationId xmlns:a16="http://schemas.microsoft.com/office/drawing/2014/main" xmlns="" id="{CF2C8EF4-9F2A-4811-94B7-427690F5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500" y="1384857"/>
            <a:ext cx="9384461" cy="34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83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3A86EAFE-5B50-44CC-AB4C-6573551F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88754" y="3168574"/>
            <a:ext cx="2525448" cy="3572693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471340" y="1357460"/>
            <a:ext cx="7984503" cy="4600280"/>
          </a:xfrm>
          <a:custGeom>
            <a:avLst/>
            <a:gdLst>
              <a:gd name="connsiteX0" fmla="*/ 8937214 w 7984503"/>
              <a:gd name="connsiteY0" fmla="*/ 2645115 h 4600280"/>
              <a:gd name="connsiteX1" fmla="*/ 8341271 w 7984503"/>
              <a:gd name="connsiteY1" fmla="*/ 2833429 h 4600280"/>
              <a:gd name="connsiteX2" fmla="*/ 7791170 w 7984503"/>
              <a:gd name="connsiteY2" fmla="*/ 3007257 h 4600280"/>
              <a:gd name="connsiteX3" fmla="*/ 3697689 w 7984503"/>
              <a:gd name="connsiteY3" fmla="*/ 4594011 h 4600280"/>
              <a:gd name="connsiteX4" fmla="*/ 30407 w 7984503"/>
              <a:gd name="connsiteY4" fmla="*/ 2016793 h 4600280"/>
              <a:gd name="connsiteX5" fmla="*/ 4026942 w 7984503"/>
              <a:gd name="connsiteY5" fmla="*/ 88 h 4600280"/>
              <a:gd name="connsiteX6" fmla="*/ 7974307 w 7984503"/>
              <a:gd name="connsiteY6" fmla="*/ 2135847 h 4600280"/>
              <a:gd name="connsiteX7" fmla="*/ 8446131 w 7984503"/>
              <a:gd name="connsiteY7" fmla="*/ 2385388 h 4600280"/>
              <a:gd name="connsiteX8" fmla="*/ 8937214 w 7984503"/>
              <a:gd name="connsiteY8" fmla="*/ 2645115 h 460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4503" h="4600280" fill="none" extrusionOk="0">
                <a:moveTo>
                  <a:pt x="8937214" y="2645115"/>
                </a:moveTo>
                <a:cubicBezTo>
                  <a:pt x="8718381" y="2722454"/>
                  <a:pt x="8585234" y="2730117"/>
                  <a:pt x="8341271" y="2833429"/>
                </a:cubicBezTo>
                <a:cubicBezTo>
                  <a:pt x="8097308" y="2936740"/>
                  <a:pt x="8031522" y="2923572"/>
                  <a:pt x="7791170" y="3007257"/>
                </a:cubicBezTo>
                <a:cubicBezTo>
                  <a:pt x="7529138" y="4289644"/>
                  <a:pt x="5583922" y="4631509"/>
                  <a:pt x="3697689" y="4594011"/>
                </a:cubicBezTo>
                <a:cubicBezTo>
                  <a:pt x="1447419" y="4220244"/>
                  <a:pt x="-203976" y="3428358"/>
                  <a:pt x="30407" y="2016793"/>
                </a:cubicBezTo>
                <a:cubicBezTo>
                  <a:pt x="172645" y="684447"/>
                  <a:pt x="1943465" y="-89963"/>
                  <a:pt x="4026942" y="88"/>
                </a:cubicBezTo>
                <a:cubicBezTo>
                  <a:pt x="6018910" y="35564"/>
                  <a:pt x="7624595" y="1124995"/>
                  <a:pt x="7974307" y="2135847"/>
                </a:cubicBezTo>
                <a:cubicBezTo>
                  <a:pt x="8071308" y="2198057"/>
                  <a:pt x="8244602" y="2271425"/>
                  <a:pt x="8446131" y="2385388"/>
                </a:cubicBezTo>
                <a:cubicBezTo>
                  <a:pt x="8647660" y="2499351"/>
                  <a:pt x="8758493" y="2562892"/>
                  <a:pt x="8937214" y="2645115"/>
                </a:cubicBezTo>
                <a:close/>
              </a:path>
              <a:path w="7984503" h="4600280" stroke="0" extrusionOk="0">
                <a:moveTo>
                  <a:pt x="8937214" y="2645115"/>
                </a:moveTo>
                <a:cubicBezTo>
                  <a:pt x="8812445" y="2672005"/>
                  <a:pt x="8562019" y="2770977"/>
                  <a:pt x="8398573" y="2815322"/>
                </a:cubicBezTo>
                <a:cubicBezTo>
                  <a:pt x="8235127" y="2859667"/>
                  <a:pt x="7933762" y="2944755"/>
                  <a:pt x="7791170" y="3007257"/>
                </a:cubicBezTo>
                <a:cubicBezTo>
                  <a:pt x="7199967" y="3884347"/>
                  <a:pt x="5374406" y="4949945"/>
                  <a:pt x="3697689" y="4594011"/>
                </a:cubicBezTo>
                <a:cubicBezTo>
                  <a:pt x="1396232" y="4470584"/>
                  <a:pt x="-537425" y="3447255"/>
                  <a:pt x="30407" y="2016793"/>
                </a:cubicBezTo>
                <a:cubicBezTo>
                  <a:pt x="-118225" y="903090"/>
                  <a:pt x="1944635" y="-52621"/>
                  <a:pt x="4026942" y="88"/>
                </a:cubicBezTo>
                <a:cubicBezTo>
                  <a:pt x="6192543" y="110924"/>
                  <a:pt x="7724221" y="906672"/>
                  <a:pt x="7974307" y="2135847"/>
                </a:cubicBezTo>
                <a:cubicBezTo>
                  <a:pt x="8090863" y="2215462"/>
                  <a:pt x="8228421" y="2267257"/>
                  <a:pt x="8426873" y="2375203"/>
                </a:cubicBezTo>
                <a:cubicBezTo>
                  <a:pt x="8625326" y="2483149"/>
                  <a:pt x="8822953" y="2582964"/>
                  <a:pt x="8937214" y="2645115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1932"/>
                      <a:gd name="adj2" fmla="val 749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Pogledaj </a:t>
            </a:r>
            <a:r>
              <a:rPr lang="hr-HR" sz="2800" b="1" dirty="0">
                <a:solidFill>
                  <a:schemeClr val="tx1"/>
                </a:solidFill>
                <a:hlinkClick r:id="rId4"/>
              </a:rPr>
              <a:t>video o poznatom cepelinu </a:t>
            </a:r>
            <a:r>
              <a:rPr lang="hr-HR" sz="2800" b="1" dirty="0" err="1">
                <a:solidFill>
                  <a:schemeClr val="tx1"/>
                </a:solidFill>
                <a:hlinkClick r:id="rId4"/>
              </a:rPr>
              <a:t>Hindenburgu</a:t>
            </a:r>
            <a:r>
              <a:rPr lang="hr-HR" sz="2800" b="1" dirty="0">
                <a:solidFill>
                  <a:schemeClr val="tx1"/>
                </a:solidFill>
                <a:hlinkClick r:id="rId4"/>
              </a:rPr>
              <a:t>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i </a:t>
            </a:r>
            <a:r>
              <a:rPr lang="hr-HR" sz="2800" b="1" dirty="0">
                <a:solidFill>
                  <a:schemeClr val="tx1"/>
                </a:solidFill>
              </a:rPr>
              <a:t>njegovoj nesreći u blizini New Yorka. Opiši cepelin te odgovori na pitanja: </a:t>
            </a:r>
          </a:p>
          <a:p>
            <a:pPr marL="51435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Koje su prednosti, a koje mane ovakve letjelice? </a:t>
            </a:r>
          </a:p>
          <a:p>
            <a:pPr marL="51435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Koriste li se one masovno danas? </a:t>
            </a:r>
            <a:endParaRPr lang="hr-HR" sz="2800" dirty="0" smtClean="0">
              <a:solidFill>
                <a:schemeClr val="tx1"/>
              </a:solidFill>
            </a:endParaRPr>
          </a:p>
          <a:p>
            <a:pPr marL="514350" indent="-514350" algn="ctr"/>
            <a:r>
              <a:rPr lang="hr-HR" sz="2800" dirty="0" smtClean="0">
                <a:solidFill>
                  <a:schemeClr val="tx1"/>
                </a:solidFill>
              </a:rPr>
              <a:t>Što </a:t>
            </a:r>
            <a:r>
              <a:rPr lang="hr-HR" sz="2800" dirty="0">
                <a:solidFill>
                  <a:schemeClr val="tx1"/>
                </a:solidFill>
              </a:rPr>
              <a:t>misliš, zašto?</a:t>
            </a:r>
          </a:p>
        </p:txBody>
      </p:sp>
    </p:spTree>
    <p:extLst>
      <p:ext uri="{BB962C8B-B14F-4D97-AF65-F5344CB8AC3E}">
        <p14:creationId xmlns:p14="http://schemas.microsoft.com/office/powerpoint/2010/main" xmlns="" val="38775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C3D177B-5872-4599-977B-530F55D6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43" y="3233395"/>
            <a:ext cx="2255253" cy="319045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0" y="1084082"/>
            <a:ext cx="9785022" cy="5473915"/>
          </a:xfrm>
          <a:custGeom>
            <a:avLst/>
            <a:gdLst>
              <a:gd name="connsiteX0" fmla="*/ 10340126 w 9785022"/>
              <a:gd name="connsiteY0" fmla="*/ 2775877 h 5473915"/>
              <a:gd name="connsiteX1" fmla="*/ 9998327 w 9785022"/>
              <a:gd name="connsiteY1" fmla="*/ 3045020 h 5473915"/>
              <a:gd name="connsiteX2" fmla="*/ 9682820 w 9785022"/>
              <a:gd name="connsiteY2" fmla="*/ 3293460 h 5473915"/>
              <a:gd name="connsiteX3" fmla="*/ 4724101 w 9785022"/>
              <a:gd name="connsiteY3" fmla="*/ 5472294 h 5473915"/>
              <a:gd name="connsiteX4" fmla="*/ 419 w 9785022"/>
              <a:gd name="connsiteY4" fmla="*/ 2701112 h 5473915"/>
              <a:gd name="connsiteX5" fmla="*/ 4764273 w 9785022"/>
              <a:gd name="connsiteY5" fmla="*/ 942 h 5473915"/>
              <a:gd name="connsiteX6" fmla="*/ 9706662 w 9785022"/>
              <a:gd name="connsiteY6" fmla="*/ 2249074 h 5473915"/>
              <a:gd name="connsiteX7" fmla="*/ 10017059 w 9785022"/>
              <a:gd name="connsiteY7" fmla="*/ 2507207 h 5473915"/>
              <a:gd name="connsiteX8" fmla="*/ 10340126 w 9785022"/>
              <a:gd name="connsiteY8" fmla="*/ 2775877 h 54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5022" h="5473915" fill="none" extrusionOk="0">
                <a:moveTo>
                  <a:pt x="10340126" y="2775877"/>
                </a:moveTo>
                <a:cubicBezTo>
                  <a:pt x="10207216" y="2893342"/>
                  <a:pt x="10088574" y="2998113"/>
                  <a:pt x="9998327" y="3045020"/>
                </a:cubicBezTo>
                <a:cubicBezTo>
                  <a:pt x="9908080" y="3091927"/>
                  <a:pt x="9797931" y="3210485"/>
                  <a:pt x="9682820" y="3293460"/>
                </a:cubicBezTo>
                <a:cubicBezTo>
                  <a:pt x="9536672" y="4901704"/>
                  <a:pt x="7276237" y="5378002"/>
                  <a:pt x="4724101" y="5472294"/>
                </a:cubicBezTo>
                <a:cubicBezTo>
                  <a:pt x="2091385" y="5134617"/>
                  <a:pt x="86289" y="4464252"/>
                  <a:pt x="419" y="2701112"/>
                </a:cubicBezTo>
                <a:cubicBezTo>
                  <a:pt x="-65677" y="1070007"/>
                  <a:pt x="1988606" y="-174960"/>
                  <a:pt x="4764273" y="942"/>
                </a:cubicBezTo>
                <a:cubicBezTo>
                  <a:pt x="6965630" y="25341"/>
                  <a:pt x="9233749" y="959349"/>
                  <a:pt x="9706662" y="2249074"/>
                </a:cubicBezTo>
                <a:cubicBezTo>
                  <a:pt x="9794432" y="2311035"/>
                  <a:pt x="9894354" y="2392374"/>
                  <a:pt x="10017059" y="2507207"/>
                </a:cubicBezTo>
                <a:cubicBezTo>
                  <a:pt x="10139764" y="2622040"/>
                  <a:pt x="10191560" y="2645667"/>
                  <a:pt x="10340126" y="2775877"/>
                </a:cubicBezTo>
                <a:close/>
              </a:path>
              <a:path w="9785022" h="5473915" stroke="0" extrusionOk="0">
                <a:moveTo>
                  <a:pt x="10340126" y="2775877"/>
                </a:moveTo>
                <a:cubicBezTo>
                  <a:pt x="10193532" y="2890222"/>
                  <a:pt x="10161544" y="2904376"/>
                  <a:pt x="10031192" y="3019141"/>
                </a:cubicBezTo>
                <a:cubicBezTo>
                  <a:pt x="9900840" y="3133906"/>
                  <a:pt x="9845091" y="3180009"/>
                  <a:pt x="9682820" y="3293460"/>
                </a:cubicBezTo>
                <a:cubicBezTo>
                  <a:pt x="9118868" y="4178568"/>
                  <a:pt x="6853862" y="5954583"/>
                  <a:pt x="4724101" y="5472294"/>
                </a:cubicBezTo>
                <a:cubicBezTo>
                  <a:pt x="2029530" y="5384367"/>
                  <a:pt x="-149061" y="4239928"/>
                  <a:pt x="419" y="2701112"/>
                </a:cubicBezTo>
                <a:cubicBezTo>
                  <a:pt x="-392757" y="1280640"/>
                  <a:pt x="2081403" y="-4696"/>
                  <a:pt x="4764273" y="942"/>
                </a:cubicBezTo>
                <a:cubicBezTo>
                  <a:pt x="7235570" y="34192"/>
                  <a:pt x="8977636" y="822023"/>
                  <a:pt x="9706662" y="2249074"/>
                </a:cubicBezTo>
                <a:cubicBezTo>
                  <a:pt x="9819272" y="2357141"/>
                  <a:pt x="9871053" y="2396341"/>
                  <a:pt x="10004390" y="2496671"/>
                </a:cubicBezTo>
                <a:cubicBezTo>
                  <a:pt x="10137727" y="2597001"/>
                  <a:pt x="10278549" y="2713232"/>
                  <a:pt x="10340126" y="277587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673"/>
                      <a:gd name="adj2" fmla="val 7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</a:rPr>
              <a:t>Doba električne energije i nafte </a:t>
            </a:r>
            <a:r>
              <a:rPr lang="hr-HR" sz="2400" b="1" dirty="0">
                <a:solidFill>
                  <a:schemeClr val="tx1"/>
                </a:solidFill>
              </a:rPr>
              <a:t>(U/str. 69) i odgovori na pitanja u bilježnicu: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Kakve je promjene doživio željeznički promet?</a:t>
            </a:r>
          </a:p>
          <a:p>
            <a:pPr marL="457200" indent="-457200" algn="ctr">
              <a:buFontTx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Koji se novi električni uređaji pojavljuju u kućanstvima?</a:t>
            </a:r>
          </a:p>
          <a:p>
            <a:pPr marL="457200" indent="-457200" algn="ctr">
              <a:buFontTx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Gdje se u svijetu oni pojavljuju?</a:t>
            </a:r>
          </a:p>
          <a:p>
            <a:pPr marL="457200" indent="-457200" algn="ctr">
              <a:buFontTx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 Što se gradi kako bi se namirila potražnja za električnom energijom? </a:t>
            </a:r>
          </a:p>
          <a:p>
            <a:pPr marL="457200" indent="-457200" algn="ctr">
              <a:buFontTx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Gdje se značajno razvila automobilska industrija?</a:t>
            </a:r>
          </a:p>
          <a:p>
            <a:pPr marL="457200" indent="-457200" algn="ctr">
              <a:buFontTx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Koje su poznate tvrtke imale velik udio na tržištu automobila?</a:t>
            </a:r>
          </a:p>
        </p:txBody>
      </p:sp>
    </p:spTree>
    <p:extLst>
      <p:ext uri="{BB962C8B-B14F-4D97-AF65-F5344CB8AC3E}">
        <p14:creationId xmlns:p14="http://schemas.microsoft.com/office/powerpoint/2010/main" xmlns="" val="13573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rgbClr val="CAC618"/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6.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rgbClr val="FBF622"/>
          </a:solidFill>
          <a:ln>
            <a:solidFill>
              <a:srgbClr val="CAC618"/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      1. Kakve </a:t>
            </a:r>
            <a:r>
              <a:rPr lang="hr-HR" sz="2000" dirty="0">
                <a:solidFill>
                  <a:schemeClr val="tx1"/>
                </a:solidFill>
              </a:rPr>
              <a:t>je promjene doživio željeznički promet?</a:t>
            </a: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2. Koji </a:t>
            </a:r>
            <a:r>
              <a:rPr lang="hr-HR" sz="2000" dirty="0">
                <a:solidFill>
                  <a:schemeClr val="tx1"/>
                </a:solidFill>
              </a:rPr>
              <a:t>se novi električni uređaji pojavljuju u kućanstvima?</a:t>
            </a: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3. Gdje </a:t>
            </a:r>
            <a:r>
              <a:rPr lang="hr-HR" sz="2000" dirty="0">
                <a:solidFill>
                  <a:schemeClr val="tx1"/>
                </a:solidFill>
              </a:rPr>
              <a:t>se u svijetu oni pojavljuju?</a:t>
            </a: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4. </a:t>
            </a:r>
            <a:r>
              <a:rPr lang="hr-HR" sz="2000" dirty="0" smtClean="0">
                <a:solidFill>
                  <a:schemeClr val="tx1"/>
                </a:solidFill>
              </a:rPr>
              <a:t>Što </a:t>
            </a:r>
            <a:r>
              <a:rPr lang="hr-HR" sz="2000" dirty="0">
                <a:solidFill>
                  <a:schemeClr val="tx1"/>
                </a:solidFill>
              </a:rPr>
              <a:t>se gradi kako bi se namirila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potražnja </a:t>
            </a:r>
            <a:r>
              <a:rPr lang="hr-HR" sz="2000" dirty="0">
                <a:solidFill>
                  <a:schemeClr val="tx1"/>
                </a:solidFill>
              </a:rPr>
              <a:t>za električnom energijom? </a:t>
            </a:r>
            <a:endParaRPr lang="hr-HR" sz="2000" dirty="0" smtClean="0">
              <a:solidFill>
                <a:schemeClr val="tx1"/>
              </a:solidFill>
            </a:endParaRP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5. Gdje </a:t>
            </a:r>
            <a:r>
              <a:rPr lang="hr-HR" sz="2000" dirty="0">
                <a:solidFill>
                  <a:schemeClr val="tx1"/>
                </a:solidFill>
              </a:rPr>
              <a:t>se značajno razvila automobilska industrija?</a:t>
            </a:r>
          </a:p>
          <a:p>
            <a:pPr marL="457200" indent="-457200" algn="ctr"/>
            <a:r>
              <a:rPr lang="hr-HR" sz="2000" dirty="0" smtClean="0">
                <a:solidFill>
                  <a:schemeClr val="tx1"/>
                </a:solidFill>
              </a:rPr>
              <a:t>6. K</a:t>
            </a:r>
            <a:r>
              <a:rPr lang="hr-HR" sz="2000" dirty="0" smtClean="0">
                <a:solidFill>
                  <a:schemeClr val="tx1"/>
                </a:solidFill>
              </a:rPr>
              <a:t>oje </a:t>
            </a:r>
            <a:r>
              <a:rPr lang="hr-HR" sz="2000" dirty="0">
                <a:solidFill>
                  <a:schemeClr val="tx1"/>
                </a:solidFill>
              </a:rPr>
              <a:t>su poznate tvrtke imale velik udio na tržištu automobila?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888796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rgbClr val="CAC618"/>
          </a:solidFill>
          <a:ln>
            <a:solidFill>
              <a:srgbClr val="CAC618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76503177"/>
              </p:ext>
            </p:extLst>
          </p:nvPr>
        </p:nvGraphicFramePr>
        <p:xfrm>
          <a:off x="697584" y="2017336"/>
          <a:ext cx="10656216" cy="456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82625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633</Words>
  <Application>Microsoft Office PowerPoint</Application>
  <PresentationFormat>Custom</PresentationFormat>
  <Paragraphs>174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Elephant</vt:lpstr>
      <vt:lpstr>Calibri</vt:lpstr>
      <vt:lpstr>Calibri Light</vt:lpstr>
      <vt:lpstr>Verdana</vt:lpstr>
      <vt:lpstr>Times New Roman</vt:lpstr>
      <vt:lpstr>Office Theme</vt:lpstr>
      <vt:lpstr>Doba električne energije i nafte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38</cp:revision>
  <dcterms:created xsi:type="dcterms:W3CDTF">2021-01-04T08:54:24Z</dcterms:created>
  <dcterms:modified xsi:type="dcterms:W3CDTF">2021-05-31T07:59:03Z</dcterms:modified>
</cp:coreProperties>
</file>